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27368-7108-48DA-8A7B-1E1C2C336F57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ACA22-D602-4763-9A0B-D73F422B3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07/16/96</a:t>
            </a:r>
            <a:endParaRPr lang="en-US" alt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##</a:t>
            </a:r>
            <a:endParaRPr lang="en-US" altLang="en-US" sz="1200" i="0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9969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60" y="1673904"/>
            <a:ext cx="7830704" cy="2387600"/>
          </a:xfrm>
        </p:spPr>
        <p:txBody>
          <a:bodyPr anchor="ctr"/>
          <a:lstStyle>
            <a:lvl1pPr algn="ctr"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8374967" y="1731056"/>
            <a:ext cx="3086971" cy="41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98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0F022-CF27-4F73-AE0B-DA92FD2A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2720"/>
            <a:ext cx="10407368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C781560-2AA7-4C98-8D39-80D6B85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ADE57F-3843-4D98-AA89-DD29BA5C1B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EECC82-4332-49EA-847F-41B22437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16F33-DBE0-4BC5-BD58-A0E16D7785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E5C784-F334-43E5-A046-DF57872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90939"/>
            <a:ext cx="4571999" cy="1766461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68839B-4862-433B-8175-70CF96E8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3" y="290945"/>
            <a:ext cx="6830290" cy="626225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AAB3812-692F-4F79-9827-0B088A04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927" y="2057400"/>
            <a:ext cx="4571999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59B1E6-B599-4392-8175-5CF8D1B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2ADD6C-FE7C-4F4D-B5CC-E4857F528D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4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EA1B9-B76B-4AF7-9281-6B1D0B71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304801"/>
            <a:ext cx="4433454" cy="175259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3965521-383A-49A3-8066-2866AB38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3891" y="360218"/>
            <a:ext cx="6830291" cy="6192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0970271-4AEB-4869-99C2-622C4F1B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74" y="2057399"/>
            <a:ext cx="4433454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CDDD0AA-895B-41BD-AE4E-F49CC9B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76104A-7E6C-4C52-AAB7-999E2B1686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0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19DC7E-4A50-4826-83BC-C4C4A42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231057B-48C3-45EA-A826-EB56AA3D6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1BE8EE-A0E2-4302-8E78-BA972A2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F3099-AE15-4B50-8174-AA42555C59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4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CFDEF7-3E06-4A10-BE08-31F10EBC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2939" y="268140"/>
            <a:ext cx="2628900" cy="620193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2EC51E7-36F5-447A-812A-2114C021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782" y="268140"/>
            <a:ext cx="8738757" cy="620193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F407BF-4D81-477A-BB2B-21DF59E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A2E4ED-4387-4D58-B2F0-CA628790DA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 rot="5400000">
            <a:off x="10624019" y="-13365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8022901" y="2667787"/>
            <a:ext cx="4862945" cy="349160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rgbClr val="95B65D"/>
              </a:gs>
              <a:gs pos="97000">
                <a:srgbClr val="FFE593">
                  <a:alpha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708570" y="-1"/>
            <a:ext cx="348342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8000">
                <a:srgbClr val="F33FAA"/>
              </a:gs>
              <a:gs pos="55000">
                <a:srgbClr val="F9929F">
                  <a:alpha val="36000"/>
                </a:srgbClr>
              </a:gs>
              <a:gs pos="2000">
                <a:srgbClr val="FFE5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prstGeom prst="rect">
            <a:avLst/>
          </a:prstGeom>
          <a:solidFill>
            <a:srgbClr val="CA0C7D">
              <a:alpha val="24000"/>
            </a:srgbClr>
          </a:solidFill>
          <a:ln>
            <a:noFill/>
          </a:ln>
        </p:spPr>
        <p:txBody>
          <a:bodyPr anchor="ctr"/>
          <a:lstStyle>
            <a:lvl1pPr algn="r"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5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solidFill>
            <a:schemeClr val="tx2"/>
          </a:solidFill>
        </p:spPr>
        <p:txBody>
          <a:bodyPr anchor="ctr"/>
          <a:lstStyle>
            <a:lvl1pPr algn="r">
              <a:defRPr lang="he-IL" sz="5400" b="0" kern="1200" dirty="0" smtClean="0">
                <a:solidFill>
                  <a:srgbClr val="F33F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4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D939D193-66DD-4B67-92C4-C30989C92F44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8" y="1563693"/>
            <a:ext cx="10315505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FDBA91-8666-42C7-B07C-F6998CD41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שולש שווה-שוקיים 10">
            <a:extLst>
              <a:ext uri="{FF2B5EF4-FFF2-40B4-BE49-F238E27FC236}">
                <a16:creationId xmlns:a16="http://schemas.microsoft.com/office/drawing/2014/main" id="{640294FD-C584-4DAB-AF87-68BD513069E9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325563"/>
          </a:xfrm>
          <a:solidFill>
            <a:srgbClr val="CA0C7D">
              <a:alpha val="33000"/>
            </a:srgbClr>
          </a:solidFill>
        </p:spPr>
        <p:txBody>
          <a:bodyPr>
            <a:noAutofit/>
          </a:bodyPr>
          <a:lstStyle>
            <a:lvl1pPr algn="ctr"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4315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95" y="147415"/>
            <a:ext cx="10730406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63693"/>
            <a:ext cx="11326218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86A6E2-A55A-4973-98B2-EDCB2C21F72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65372" y="1474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0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21" y="147415"/>
            <a:ext cx="10795779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29" y="1563693"/>
            <a:ext cx="11625264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6EE82C-3740-4E18-86B4-3170560D7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1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A3E0D03-2F4C-4747-9236-D64118DC76FE}"/>
              </a:ext>
            </a:extLst>
          </p:cNvPr>
          <p:cNvSpPr/>
          <p:nvPr userDrawn="1"/>
        </p:nvSpPr>
        <p:spPr>
          <a:xfrm>
            <a:off x="0" y="889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35000">
                <a:srgbClr val="A9D2D2"/>
              </a:gs>
              <a:gs pos="2000">
                <a:srgbClr val="3AADAD"/>
              </a:gs>
              <a:gs pos="0">
                <a:srgbClr val="74C0C0"/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393A54-6EB8-4FA2-9AD2-A5EDFFA6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3927"/>
            <a:ext cx="6715579" cy="1833128"/>
          </a:xfrm>
          <a:solidFill>
            <a:srgbClr val="CA0C7D">
              <a:alpha val="23000"/>
            </a:srgbClr>
          </a:solidFill>
        </p:spPr>
        <p:txBody>
          <a:bodyPr anchor="ctr">
            <a:normAutofit/>
          </a:bodyPr>
          <a:lstStyle>
            <a:lvl1pPr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930217-E15C-4B86-99F0-6CB13CD2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715579" cy="1500187"/>
          </a:xfrm>
        </p:spPr>
        <p:txBody>
          <a:bodyPr anchor="ctr">
            <a:normAutofit/>
          </a:bodyPr>
          <a:lstStyle>
            <a:lvl1pPr marL="0" indent="0">
              <a:buNone/>
              <a:defRPr lang="he-IL" sz="4000" kern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B12D49-C52D-40CA-AC13-D47F1FC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891" y="6306696"/>
            <a:ext cx="810491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EA27DD-795F-44D6-BE4F-60D819BB17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10" y="1579293"/>
            <a:ext cx="3238919" cy="45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9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07B3A3-467F-4156-8707-8B03BD51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2720"/>
            <a:ext cx="10383988" cy="1325563"/>
          </a:xfrm>
        </p:spPr>
        <p:txBody>
          <a:bodyPr/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920E7A-2F57-420D-A3DD-0F04FA3D6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78" y="1645510"/>
            <a:ext cx="5756560" cy="499977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CD1F7E0-4CF2-46CB-A84B-DB521866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964" y="1645510"/>
            <a:ext cx="5756560" cy="499977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0886D0-6997-4A94-96ED-ADC10BA0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E0E881-8BD7-44F6-B90A-A7B5E77327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980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1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0406F2-43B5-4DF0-BEEE-58438DD7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76" y="240430"/>
            <a:ext cx="10252273" cy="132177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A10871-189B-4109-9EED-B906662E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4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lang="he-IL" sz="4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C64DF6D-D7D2-4DAA-A5C3-69A668B49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770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081527-5DE4-4720-8C1C-84C29F9C3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875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CCB834-E4EA-4B62-BE20-D114803A9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1165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8AA594A-B59D-4862-8C2D-4B9D5B5B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AF385E-211B-40F2-8E67-36807C6F78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33635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6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7C7FE005-4801-4FC5-BF03-6D680E7D463C}"/>
              </a:ext>
            </a:extLst>
          </p:cNvPr>
          <p:cNvSpPr/>
          <p:nvPr userDrawn="1"/>
        </p:nvSpPr>
        <p:spPr>
          <a:xfrm>
            <a:off x="0" y="0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EA39E1-C569-4167-8548-129CA55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12720"/>
            <a:ext cx="114784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466F4F-3AB1-407B-A8B5-7486D52A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5" y="1673220"/>
            <a:ext cx="11478498" cy="4972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E0FAAA-3C3B-45B1-B3B9-FB5FA301D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2" y="6377515"/>
            <a:ext cx="67194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6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6000" kern="1200" dirty="0" smtClean="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he-IL" sz="44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4000" kern="120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6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2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28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p.education/wp-content/uploads/%D7%90%D7%95%D7%A4%D7%9F-%D7%A2%D7%AA%D7%99%D7%93%D7%99%D7%9D-%D7%A0%D7%99%D7%AA%D7%95%D7%97-%D7%94%D7%A9%D7%9C%D7%9B%D7%95%D7%AA-%D7%A9%D7%9C-%D7%90%D7%A8%D7%95%D7%A2-%D7%A2%D7%AA%D7%99%D7%93%D7%99-%D7%91%D7%97%D7%9E%D7%99%D7%A9%D7%94-%D7%A9%D7%9C%D7%91%D7%99%D7%9D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11364"/>
          </a:xfrm>
        </p:spPr>
        <p:txBody>
          <a:bodyPr/>
          <a:lstStyle/>
          <a:p>
            <a:r>
              <a:rPr lang="he-IL" sz="4800" dirty="0"/>
              <a:t>אופן עתידים – </a:t>
            </a:r>
            <a:r>
              <a:rPr lang="en-US" sz="4800" dirty="0"/>
              <a:t>Futures Wheel</a:t>
            </a:r>
          </a:p>
        </p:txBody>
      </p:sp>
      <p:pic>
        <p:nvPicPr>
          <p:cNvPr id="4" name="Picture 3" descr="Futures wheel - Wikipe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" y="1703672"/>
            <a:ext cx="4158864" cy="39174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47976" y="1520792"/>
            <a:ext cx="737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מטרה: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זיהוי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ומיפוי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קשרים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סיבתיים בין התפתחויות שונות, כדי להפיק תובנות לגבי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השפעתן על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תחום מדיניות או אסטרטגיה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מסוים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4013" y="2967689"/>
            <a:ext cx="6054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אופן עתידים הוא צורה של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סיעור מוחות </a:t>
            </a: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מובנה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11364"/>
          </a:xfrm>
        </p:spPr>
        <p:txBody>
          <a:bodyPr/>
          <a:lstStyle/>
          <a:p>
            <a:r>
              <a:rPr lang="he-IL" sz="4800" dirty="0"/>
              <a:t>אופן עתידים – </a:t>
            </a:r>
            <a:r>
              <a:rPr lang="en-US" sz="4800" dirty="0"/>
              <a:t>Futures Wheel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2"/>
          <a:stretch/>
        </p:blipFill>
        <p:spPr bwMode="auto">
          <a:xfrm>
            <a:off x="210459" y="1260909"/>
            <a:ext cx="9086248" cy="547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5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86235"/>
          </a:xfrm>
        </p:spPr>
        <p:txBody>
          <a:bodyPr/>
          <a:lstStyle/>
          <a:p>
            <a:r>
              <a:rPr lang="he-IL" sz="4800" dirty="0"/>
              <a:t>אופן עתידים – </a:t>
            </a:r>
            <a:r>
              <a:rPr lang="he-IL" sz="4800" dirty="0" smtClean="0"/>
              <a:t>שלבי עבודה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08008" y="1194181"/>
            <a:ext cx="7584708" cy="505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שלבים בסיעור מוחות אופייני בשיטת 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אופן </a:t>
            </a: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עתידים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(כ-3.5 שעות):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הכנה – הגדרה ותיאור הנושא, הצגת השיטה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מעגל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ההשלכות הראשוניות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מעגל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ההשלכות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השניוניות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מעגל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ההשלכות השלישוניות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סבירות ההשלכות, זיהוי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סיכונים והזדמנויות </a:t>
            </a: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אופציונלי)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מענים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ארגוניים להזדמנויות והאיומים 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(אופציונלי)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סיכום התובנות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utures wheel - Wikipe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471" y="2117558"/>
            <a:ext cx="3943150" cy="365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5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0" y="87274"/>
            <a:ext cx="7603957" cy="6698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3367" y="5332396"/>
            <a:ext cx="2858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דפי למידה – אגף המו"פ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27183" y="0"/>
            <a:ext cx="7729086" cy="67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793" name="Group 1737"/>
          <p:cNvGrpSpPr>
            <a:grpSpLocks/>
          </p:cNvGrpSpPr>
          <p:nvPr/>
        </p:nvGrpSpPr>
        <p:grpSpPr bwMode="auto">
          <a:xfrm>
            <a:off x="1328287" y="1193533"/>
            <a:ext cx="9082540" cy="5292993"/>
            <a:chOff x="89" y="900"/>
            <a:chExt cx="5509" cy="3186"/>
          </a:xfrm>
        </p:grpSpPr>
        <p:sp>
          <p:nvSpPr>
            <p:cNvPr id="302449" name="Freeform 1393"/>
            <p:cNvSpPr>
              <a:spLocks/>
            </p:cNvSpPr>
            <p:nvPr/>
          </p:nvSpPr>
          <p:spPr bwMode="auto">
            <a:xfrm>
              <a:off x="5085" y="1877"/>
              <a:ext cx="193" cy="62"/>
            </a:xfrm>
            <a:custGeom>
              <a:avLst/>
              <a:gdLst>
                <a:gd name="T0" fmla="*/ 269 w 269"/>
                <a:gd name="T1" fmla="*/ 13 h 86"/>
                <a:gd name="T2" fmla="*/ 216 w 269"/>
                <a:gd name="T3" fmla="*/ 15 h 86"/>
                <a:gd name="T4" fmla="*/ 171 w 269"/>
                <a:gd name="T5" fmla="*/ 18 h 86"/>
                <a:gd name="T6" fmla="*/ 88 w 269"/>
                <a:gd name="T7" fmla="*/ 36 h 86"/>
                <a:gd name="T8" fmla="*/ 55 w 269"/>
                <a:gd name="T9" fmla="*/ 48 h 86"/>
                <a:gd name="T10" fmla="*/ 33 w 269"/>
                <a:gd name="T11" fmla="*/ 63 h 86"/>
                <a:gd name="T12" fmla="*/ 18 w 269"/>
                <a:gd name="T13" fmla="*/ 76 h 86"/>
                <a:gd name="T14" fmla="*/ 15 w 269"/>
                <a:gd name="T15" fmla="*/ 86 h 86"/>
                <a:gd name="T16" fmla="*/ 0 w 269"/>
                <a:gd name="T17" fmla="*/ 84 h 86"/>
                <a:gd name="T18" fmla="*/ 5 w 269"/>
                <a:gd name="T19" fmla="*/ 68 h 86"/>
                <a:gd name="T20" fmla="*/ 23 w 269"/>
                <a:gd name="T21" fmla="*/ 51 h 86"/>
                <a:gd name="T22" fmla="*/ 48 w 269"/>
                <a:gd name="T23" fmla="*/ 36 h 86"/>
                <a:gd name="T24" fmla="*/ 80 w 269"/>
                <a:gd name="T25" fmla="*/ 23 h 86"/>
                <a:gd name="T26" fmla="*/ 166 w 269"/>
                <a:gd name="T27" fmla="*/ 5 h 86"/>
                <a:gd name="T28" fmla="*/ 216 w 269"/>
                <a:gd name="T29" fmla="*/ 3 h 86"/>
                <a:gd name="T30" fmla="*/ 269 w 269"/>
                <a:gd name="T31" fmla="*/ 0 h 86"/>
                <a:gd name="T32" fmla="*/ 269 w 269"/>
                <a:gd name="T3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86">
                  <a:moveTo>
                    <a:pt x="269" y="13"/>
                  </a:moveTo>
                  <a:lnTo>
                    <a:pt x="216" y="15"/>
                  </a:lnTo>
                  <a:lnTo>
                    <a:pt x="171" y="18"/>
                  </a:lnTo>
                  <a:lnTo>
                    <a:pt x="88" y="36"/>
                  </a:lnTo>
                  <a:lnTo>
                    <a:pt x="55" y="48"/>
                  </a:lnTo>
                  <a:lnTo>
                    <a:pt x="33" y="63"/>
                  </a:lnTo>
                  <a:lnTo>
                    <a:pt x="18" y="76"/>
                  </a:lnTo>
                  <a:lnTo>
                    <a:pt x="15" y="86"/>
                  </a:lnTo>
                  <a:lnTo>
                    <a:pt x="0" y="84"/>
                  </a:lnTo>
                  <a:lnTo>
                    <a:pt x="5" y="68"/>
                  </a:lnTo>
                  <a:lnTo>
                    <a:pt x="23" y="51"/>
                  </a:lnTo>
                  <a:lnTo>
                    <a:pt x="48" y="36"/>
                  </a:lnTo>
                  <a:lnTo>
                    <a:pt x="80" y="23"/>
                  </a:lnTo>
                  <a:lnTo>
                    <a:pt x="166" y="5"/>
                  </a:lnTo>
                  <a:lnTo>
                    <a:pt x="216" y="3"/>
                  </a:lnTo>
                  <a:lnTo>
                    <a:pt x="269" y="0"/>
                  </a:lnTo>
                  <a:lnTo>
                    <a:pt x="26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451" name="Freeform 1395"/>
            <p:cNvSpPr>
              <a:spLocks/>
            </p:cNvSpPr>
            <p:nvPr/>
          </p:nvSpPr>
          <p:spPr bwMode="auto">
            <a:xfrm>
              <a:off x="5085" y="1939"/>
              <a:ext cx="193" cy="65"/>
            </a:xfrm>
            <a:custGeom>
              <a:avLst/>
              <a:gdLst>
                <a:gd name="T0" fmla="*/ 15 w 269"/>
                <a:gd name="T1" fmla="*/ 0 h 91"/>
                <a:gd name="T2" fmla="*/ 18 w 269"/>
                <a:gd name="T3" fmla="*/ 15 h 91"/>
                <a:gd name="T4" fmla="*/ 30 w 269"/>
                <a:gd name="T5" fmla="*/ 28 h 91"/>
                <a:gd name="T6" fmla="*/ 55 w 269"/>
                <a:gd name="T7" fmla="*/ 43 h 91"/>
                <a:gd name="T8" fmla="*/ 85 w 269"/>
                <a:gd name="T9" fmla="*/ 53 h 91"/>
                <a:gd name="T10" fmla="*/ 168 w 269"/>
                <a:gd name="T11" fmla="*/ 71 h 91"/>
                <a:gd name="T12" fmla="*/ 216 w 269"/>
                <a:gd name="T13" fmla="*/ 73 h 91"/>
                <a:gd name="T14" fmla="*/ 269 w 269"/>
                <a:gd name="T15" fmla="*/ 76 h 91"/>
                <a:gd name="T16" fmla="*/ 269 w 269"/>
                <a:gd name="T17" fmla="*/ 91 h 91"/>
                <a:gd name="T18" fmla="*/ 216 w 269"/>
                <a:gd name="T19" fmla="*/ 88 h 91"/>
                <a:gd name="T20" fmla="*/ 166 w 269"/>
                <a:gd name="T21" fmla="*/ 86 h 91"/>
                <a:gd name="T22" fmla="*/ 83 w 269"/>
                <a:gd name="T23" fmla="*/ 68 h 91"/>
                <a:gd name="T24" fmla="*/ 48 w 269"/>
                <a:gd name="T25" fmla="*/ 56 h 91"/>
                <a:gd name="T26" fmla="*/ 23 w 269"/>
                <a:gd name="T27" fmla="*/ 40 h 91"/>
                <a:gd name="T28" fmla="*/ 5 w 269"/>
                <a:gd name="T29" fmla="*/ 23 h 91"/>
                <a:gd name="T30" fmla="*/ 0 w 269"/>
                <a:gd name="T31" fmla="*/ 3 h 91"/>
                <a:gd name="T32" fmla="*/ 15 w 269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91">
                  <a:moveTo>
                    <a:pt x="15" y="0"/>
                  </a:moveTo>
                  <a:lnTo>
                    <a:pt x="18" y="15"/>
                  </a:lnTo>
                  <a:lnTo>
                    <a:pt x="30" y="28"/>
                  </a:lnTo>
                  <a:lnTo>
                    <a:pt x="55" y="43"/>
                  </a:lnTo>
                  <a:lnTo>
                    <a:pt x="85" y="53"/>
                  </a:lnTo>
                  <a:lnTo>
                    <a:pt x="168" y="71"/>
                  </a:lnTo>
                  <a:lnTo>
                    <a:pt x="216" y="73"/>
                  </a:lnTo>
                  <a:lnTo>
                    <a:pt x="269" y="76"/>
                  </a:lnTo>
                  <a:lnTo>
                    <a:pt x="269" y="91"/>
                  </a:lnTo>
                  <a:lnTo>
                    <a:pt x="216" y="88"/>
                  </a:lnTo>
                  <a:lnTo>
                    <a:pt x="166" y="86"/>
                  </a:lnTo>
                  <a:lnTo>
                    <a:pt x="83" y="68"/>
                  </a:lnTo>
                  <a:lnTo>
                    <a:pt x="48" y="56"/>
                  </a:lnTo>
                  <a:lnTo>
                    <a:pt x="23" y="40"/>
                  </a:lnTo>
                  <a:lnTo>
                    <a:pt x="5" y="23"/>
                  </a:lnTo>
                  <a:lnTo>
                    <a:pt x="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452" name="Oval 1396"/>
            <p:cNvSpPr>
              <a:spLocks noChangeArrowheads="1"/>
            </p:cNvSpPr>
            <p:nvPr/>
          </p:nvSpPr>
          <p:spPr bwMode="auto">
            <a:xfrm>
              <a:off x="5085" y="1934"/>
              <a:ext cx="11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597" name="Freeform 1541"/>
            <p:cNvSpPr>
              <a:spLocks/>
            </p:cNvSpPr>
            <p:nvPr/>
          </p:nvSpPr>
          <p:spPr bwMode="auto">
            <a:xfrm>
              <a:off x="524" y="2066"/>
              <a:ext cx="210" cy="213"/>
            </a:xfrm>
            <a:custGeom>
              <a:avLst/>
              <a:gdLst>
                <a:gd name="T0" fmla="*/ 284 w 294"/>
                <a:gd name="T1" fmla="*/ 298 h 298"/>
                <a:gd name="T2" fmla="*/ 294 w 294"/>
                <a:gd name="T3" fmla="*/ 285 h 298"/>
                <a:gd name="T4" fmla="*/ 10 w 294"/>
                <a:gd name="T5" fmla="*/ 0 h 298"/>
                <a:gd name="T6" fmla="*/ 0 w 294"/>
                <a:gd name="T7" fmla="*/ 12 h 298"/>
                <a:gd name="T8" fmla="*/ 284 w 294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298">
                  <a:moveTo>
                    <a:pt x="284" y="298"/>
                  </a:moveTo>
                  <a:lnTo>
                    <a:pt x="294" y="285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284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643" name="Oval 1587"/>
            <p:cNvSpPr>
              <a:spLocks noChangeArrowheads="1"/>
            </p:cNvSpPr>
            <p:nvPr/>
          </p:nvSpPr>
          <p:spPr bwMode="auto">
            <a:xfrm>
              <a:off x="5069" y="1932"/>
              <a:ext cx="11" cy="1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2791" name="Group 1735"/>
            <p:cNvGrpSpPr>
              <a:grpSpLocks/>
            </p:cNvGrpSpPr>
            <p:nvPr/>
          </p:nvGrpSpPr>
          <p:grpSpPr bwMode="auto">
            <a:xfrm>
              <a:off x="1815" y="900"/>
              <a:ext cx="3783" cy="2797"/>
              <a:chOff x="1815" y="900"/>
              <a:chExt cx="3783" cy="2797"/>
            </a:xfrm>
          </p:grpSpPr>
          <p:sp>
            <p:nvSpPr>
              <p:cNvPr id="302171" name="Oval 1115"/>
              <p:cNvSpPr>
                <a:spLocks noChangeArrowheads="1"/>
              </p:cNvSpPr>
              <p:nvPr/>
            </p:nvSpPr>
            <p:spPr bwMode="auto">
              <a:xfrm>
                <a:off x="3089" y="116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82" name="Oval 1126"/>
              <p:cNvSpPr>
                <a:spLocks noChangeArrowheads="1"/>
              </p:cNvSpPr>
              <p:nvPr/>
            </p:nvSpPr>
            <p:spPr bwMode="auto">
              <a:xfrm>
                <a:off x="2385" y="1160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9" name="Freeform 1353"/>
              <p:cNvSpPr>
                <a:spLocks/>
              </p:cNvSpPr>
              <p:nvPr/>
            </p:nvSpPr>
            <p:spPr bwMode="auto">
              <a:xfrm>
                <a:off x="4132" y="3575"/>
                <a:ext cx="372" cy="117"/>
              </a:xfrm>
              <a:custGeom>
                <a:avLst/>
                <a:gdLst>
                  <a:gd name="T0" fmla="*/ 520 w 520"/>
                  <a:gd name="T1" fmla="*/ 83 h 164"/>
                  <a:gd name="T2" fmla="*/ 517 w 520"/>
                  <a:gd name="T3" fmla="*/ 73 h 164"/>
                  <a:gd name="T4" fmla="*/ 515 w 520"/>
                  <a:gd name="T5" fmla="*/ 65 h 164"/>
                  <a:gd name="T6" fmla="*/ 507 w 520"/>
                  <a:gd name="T7" fmla="*/ 58 h 164"/>
                  <a:gd name="T8" fmla="*/ 500 w 520"/>
                  <a:gd name="T9" fmla="*/ 50 h 164"/>
                  <a:gd name="T10" fmla="*/ 487 w 520"/>
                  <a:gd name="T11" fmla="*/ 43 h 164"/>
                  <a:gd name="T12" fmla="*/ 475 w 520"/>
                  <a:gd name="T13" fmla="*/ 35 h 164"/>
                  <a:gd name="T14" fmla="*/ 460 w 520"/>
                  <a:gd name="T15" fmla="*/ 30 h 164"/>
                  <a:gd name="T16" fmla="*/ 445 w 520"/>
                  <a:gd name="T17" fmla="*/ 22 h 164"/>
                  <a:gd name="T18" fmla="*/ 404 w 520"/>
                  <a:gd name="T19" fmla="*/ 15 h 164"/>
                  <a:gd name="T20" fmla="*/ 384 w 520"/>
                  <a:gd name="T21" fmla="*/ 10 h 164"/>
                  <a:gd name="T22" fmla="*/ 362 w 520"/>
                  <a:gd name="T23" fmla="*/ 5 h 164"/>
                  <a:gd name="T24" fmla="*/ 311 w 520"/>
                  <a:gd name="T25" fmla="*/ 2 h 164"/>
                  <a:gd name="T26" fmla="*/ 286 w 520"/>
                  <a:gd name="T27" fmla="*/ 0 h 164"/>
                  <a:gd name="T28" fmla="*/ 258 w 520"/>
                  <a:gd name="T29" fmla="*/ 0 h 164"/>
                  <a:gd name="T30" fmla="*/ 233 w 520"/>
                  <a:gd name="T31" fmla="*/ 0 h 164"/>
                  <a:gd name="T32" fmla="*/ 206 w 520"/>
                  <a:gd name="T33" fmla="*/ 2 h 164"/>
                  <a:gd name="T34" fmla="*/ 181 w 520"/>
                  <a:gd name="T35" fmla="*/ 2 h 164"/>
                  <a:gd name="T36" fmla="*/ 158 w 520"/>
                  <a:gd name="T37" fmla="*/ 5 h 164"/>
                  <a:gd name="T38" fmla="*/ 135 w 520"/>
                  <a:gd name="T39" fmla="*/ 10 h 164"/>
                  <a:gd name="T40" fmla="*/ 113 w 520"/>
                  <a:gd name="T41" fmla="*/ 15 h 164"/>
                  <a:gd name="T42" fmla="*/ 93 w 520"/>
                  <a:gd name="T43" fmla="*/ 17 h 164"/>
                  <a:gd name="T44" fmla="*/ 75 w 520"/>
                  <a:gd name="T45" fmla="*/ 22 h 164"/>
                  <a:gd name="T46" fmla="*/ 57 w 520"/>
                  <a:gd name="T47" fmla="*/ 30 h 164"/>
                  <a:gd name="T48" fmla="*/ 42 w 520"/>
                  <a:gd name="T49" fmla="*/ 35 h 164"/>
                  <a:gd name="T50" fmla="*/ 30 w 520"/>
                  <a:gd name="T51" fmla="*/ 43 h 164"/>
                  <a:gd name="T52" fmla="*/ 20 w 520"/>
                  <a:gd name="T53" fmla="*/ 50 h 164"/>
                  <a:gd name="T54" fmla="*/ 10 w 520"/>
                  <a:gd name="T55" fmla="*/ 58 h 164"/>
                  <a:gd name="T56" fmla="*/ 5 w 520"/>
                  <a:gd name="T57" fmla="*/ 65 h 164"/>
                  <a:gd name="T58" fmla="*/ 0 w 520"/>
                  <a:gd name="T59" fmla="*/ 73 h 164"/>
                  <a:gd name="T60" fmla="*/ 0 w 520"/>
                  <a:gd name="T61" fmla="*/ 83 h 164"/>
                  <a:gd name="T62" fmla="*/ 0 w 520"/>
                  <a:gd name="T63" fmla="*/ 90 h 164"/>
                  <a:gd name="T64" fmla="*/ 5 w 520"/>
                  <a:gd name="T65" fmla="*/ 98 h 164"/>
                  <a:gd name="T66" fmla="*/ 10 w 520"/>
                  <a:gd name="T67" fmla="*/ 106 h 164"/>
                  <a:gd name="T68" fmla="*/ 20 w 520"/>
                  <a:gd name="T69" fmla="*/ 113 h 164"/>
                  <a:gd name="T70" fmla="*/ 30 w 520"/>
                  <a:gd name="T71" fmla="*/ 121 h 164"/>
                  <a:gd name="T72" fmla="*/ 42 w 520"/>
                  <a:gd name="T73" fmla="*/ 128 h 164"/>
                  <a:gd name="T74" fmla="*/ 57 w 520"/>
                  <a:gd name="T75" fmla="*/ 133 h 164"/>
                  <a:gd name="T76" fmla="*/ 75 w 520"/>
                  <a:gd name="T77" fmla="*/ 141 h 164"/>
                  <a:gd name="T78" fmla="*/ 113 w 520"/>
                  <a:gd name="T79" fmla="*/ 151 h 164"/>
                  <a:gd name="T80" fmla="*/ 135 w 520"/>
                  <a:gd name="T81" fmla="*/ 154 h 164"/>
                  <a:gd name="T82" fmla="*/ 158 w 520"/>
                  <a:gd name="T83" fmla="*/ 159 h 164"/>
                  <a:gd name="T84" fmla="*/ 206 w 520"/>
                  <a:gd name="T85" fmla="*/ 164 h 164"/>
                  <a:gd name="T86" fmla="*/ 233 w 520"/>
                  <a:gd name="T87" fmla="*/ 164 h 164"/>
                  <a:gd name="T88" fmla="*/ 258 w 520"/>
                  <a:gd name="T89" fmla="*/ 164 h 164"/>
                  <a:gd name="T90" fmla="*/ 286 w 520"/>
                  <a:gd name="T91" fmla="*/ 164 h 164"/>
                  <a:gd name="T92" fmla="*/ 311 w 520"/>
                  <a:gd name="T93" fmla="*/ 164 h 164"/>
                  <a:gd name="T94" fmla="*/ 336 w 520"/>
                  <a:gd name="T95" fmla="*/ 161 h 164"/>
                  <a:gd name="T96" fmla="*/ 362 w 520"/>
                  <a:gd name="T97" fmla="*/ 159 h 164"/>
                  <a:gd name="T98" fmla="*/ 384 w 520"/>
                  <a:gd name="T99" fmla="*/ 154 h 164"/>
                  <a:gd name="T100" fmla="*/ 404 w 520"/>
                  <a:gd name="T101" fmla="*/ 151 h 164"/>
                  <a:gd name="T102" fmla="*/ 424 w 520"/>
                  <a:gd name="T103" fmla="*/ 146 h 164"/>
                  <a:gd name="T104" fmla="*/ 445 w 520"/>
                  <a:gd name="T105" fmla="*/ 141 h 164"/>
                  <a:gd name="T106" fmla="*/ 460 w 520"/>
                  <a:gd name="T107" fmla="*/ 133 h 164"/>
                  <a:gd name="T108" fmla="*/ 475 w 520"/>
                  <a:gd name="T109" fmla="*/ 128 h 164"/>
                  <a:gd name="T110" fmla="*/ 487 w 520"/>
                  <a:gd name="T111" fmla="*/ 121 h 164"/>
                  <a:gd name="T112" fmla="*/ 500 w 520"/>
                  <a:gd name="T113" fmla="*/ 113 h 164"/>
                  <a:gd name="T114" fmla="*/ 507 w 520"/>
                  <a:gd name="T115" fmla="*/ 106 h 164"/>
                  <a:gd name="T116" fmla="*/ 515 w 520"/>
                  <a:gd name="T117" fmla="*/ 98 h 164"/>
                  <a:gd name="T118" fmla="*/ 517 w 520"/>
                  <a:gd name="T119" fmla="*/ 90 h 164"/>
                  <a:gd name="T120" fmla="*/ 520 w 520"/>
                  <a:gd name="T121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4">
                    <a:moveTo>
                      <a:pt x="520" y="83"/>
                    </a:moveTo>
                    <a:lnTo>
                      <a:pt x="517" y="73"/>
                    </a:lnTo>
                    <a:lnTo>
                      <a:pt x="515" y="65"/>
                    </a:lnTo>
                    <a:lnTo>
                      <a:pt x="507" y="58"/>
                    </a:lnTo>
                    <a:lnTo>
                      <a:pt x="500" y="50"/>
                    </a:lnTo>
                    <a:lnTo>
                      <a:pt x="487" y="43"/>
                    </a:lnTo>
                    <a:lnTo>
                      <a:pt x="475" y="35"/>
                    </a:lnTo>
                    <a:lnTo>
                      <a:pt x="460" y="30"/>
                    </a:lnTo>
                    <a:lnTo>
                      <a:pt x="445" y="22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5"/>
                    </a:lnTo>
                    <a:lnTo>
                      <a:pt x="311" y="2"/>
                    </a:lnTo>
                    <a:lnTo>
                      <a:pt x="286" y="0"/>
                    </a:lnTo>
                    <a:lnTo>
                      <a:pt x="258" y="0"/>
                    </a:lnTo>
                    <a:lnTo>
                      <a:pt x="233" y="0"/>
                    </a:lnTo>
                    <a:lnTo>
                      <a:pt x="206" y="2"/>
                    </a:lnTo>
                    <a:lnTo>
                      <a:pt x="181" y="2"/>
                    </a:lnTo>
                    <a:lnTo>
                      <a:pt x="158" y="5"/>
                    </a:lnTo>
                    <a:lnTo>
                      <a:pt x="135" y="10"/>
                    </a:lnTo>
                    <a:lnTo>
                      <a:pt x="113" y="15"/>
                    </a:lnTo>
                    <a:lnTo>
                      <a:pt x="93" y="17"/>
                    </a:lnTo>
                    <a:lnTo>
                      <a:pt x="75" y="22"/>
                    </a:lnTo>
                    <a:lnTo>
                      <a:pt x="57" y="30"/>
                    </a:lnTo>
                    <a:lnTo>
                      <a:pt x="42" y="35"/>
                    </a:lnTo>
                    <a:lnTo>
                      <a:pt x="30" y="43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5" y="65"/>
                    </a:lnTo>
                    <a:lnTo>
                      <a:pt x="0" y="73"/>
                    </a:lnTo>
                    <a:lnTo>
                      <a:pt x="0" y="83"/>
                    </a:lnTo>
                    <a:lnTo>
                      <a:pt x="0" y="90"/>
                    </a:lnTo>
                    <a:lnTo>
                      <a:pt x="5" y="98"/>
                    </a:lnTo>
                    <a:lnTo>
                      <a:pt x="10" y="106"/>
                    </a:lnTo>
                    <a:lnTo>
                      <a:pt x="20" y="113"/>
                    </a:lnTo>
                    <a:lnTo>
                      <a:pt x="30" y="121"/>
                    </a:lnTo>
                    <a:lnTo>
                      <a:pt x="42" y="128"/>
                    </a:lnTo>
                    <a:lnTo>
                      <a:pt x="57" y="133"/>
                    </a:lnTo>
                    <a:lnTo>
                      <a:pt x="75" y="141"/>
                    </a:lnTo>
                    <a:lnTo>
                      <a:pt x="113" y="151"/>
                    </a:lnTo>
                    <a:lnTo>
                      <a:pt x="135" y="154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3" y="164"/>
                    </a:lnTo>
                    <a:lnTo>
                      <a:pt x="258" y="164"/>
                    </a:lnTo>
                    <a:lnTo>
                      <a:pt x="286" y="164"/>
                    </a:lnTo>
                    <a:lnTo>
                      <a:pt x="311" y="164"/>
                    </a:lnTo>
                    <a:lnTo>
                      <a:pt x="336" y="161"/>
                    </a:lnTo>
                    <a:lnTo>
                      <a:pt x="362" y="159"/>
                    </a:lnTo>
                    <a:lnTo>
                      <a:pt x="384" y="154"/>
                    </a:lnTo>
                    <a:lnTo>
                      <a:pt x="404" y="151"/>
                    </a:lnTo>
                    <a:lnTo>
                      <a:pt x="424" y="146"/>
                    </a:lnTo>
                    <a:lnTo>
                      <a:pt x="445" y="141"/>
                    </a:lnTo>
                    <a:lnTo>
                      <a:pt x="460" y="133"/>
                    </a:lnTo>
                    <a:lnTo>
                      <a:pt x="475" y="128"/>
                    </a:lnTo>
                    <a:lnTo>
                      <a:pt x="487" y="121"/>
                    </a:lnTo>
                    <a:lnTo>
                      <a:pt x="500" y="113"/>
                    </a:lnTo>
                    <a:lnTo>
                      <a:pt x="507" y="106"/>
                    </a:lnTo>
                    <a:lnTo>
                      <a:pt x="515" y="98"/>
                    </a:lnTo>
                    <a:lnTo>
                      <a:pt x="517" y="90"/>
                    </a:lnTo>
                    <a:lnTo>
                      <a:pt x="520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0" name="Freeform 1354"/>
              <p:cNvSpPr>
                <a:spLocks/>
              </p:cNvSpPr>
              <p:nvPr/>
            </p:nvSpPr>
            <p:spPr bwMode="auto">
              <a:xfrm>
                <a:off x="4317" y="3571"/>
                <a:ext cx="191" cy="63"/>
              </a:xfrm>
              <a:custGeom>
                <a:avLst/>
                <a:gdLst>
                  <a:gd name="T0" fmla="*/ 254 w 267"/>
                  <a:gd name="T1" fmla="*/ 88 h 88"/>
                  <a:gd name="T2" fmla="*/ 249 w 267"/>
                  <a:gd name="T3" fmla="*/ 75 h 88"/>
                  <a:gd name="T4" fmla="*/ 237 w 267"/>
                  <a:gd name="T5" fmla="*/ 60 h 88"/>
                  <a:gd name="T6" fmla="*/ 212 w 267"/>
                  <a:gd name="T7" fmla="*/ 48 h 88"/>
                  <a:gd name="T8" fmla="*/ 181 w 267"/>
                  <a:gd name="T9" fmla="*/ 35 h 88"/>
                  <a:gd name="T10" fmla="*/ 99 w 267"/>
                  <a:gd name="T11" fmla="*/ 17 h 88"/>
                  <a:gd name="T12" fmla="*/ 53 w 267"/>
                  <a:gd name="T13" fmla="*/ 12 h 88"/>
                  <a:gd name="T14" fmla="*/ 0 w 267"/>
                  <a:gd name="T15" fmla="*/ 12 h 88"/>
                  <a:gd name="T16" fmla="*/ 0 w 267"/>
                  <a:gd name="T17" fmla="*/ 0 h 88"/>
                  <a:gd name="T18" fmla="*/ 53 w 267"/>
                  <a:gd name="T19" fmla="*/ 0 h 88"/>
                  <a:gd name="T20" fmla="*/ 104 w 267"/>
                  <a:gd name="T21" fmla="*/ 5 h 88"/>
                  <a:gd name="T22" fmla="*/ 187 w 267"/>
                  <a:gd name="T23" fmla="*/ 22 h 88"/>
                  <a:gd name="T24" fmla="*/ 219 w 267"/>
                  <a:gd name="T25" fmla="*/ 35 h 88"/>
                  <a:gd name="T26" fmla="*/ 247 w 267"/>
                  <a:gd name="T27" fmla="*/ 50 h 88"/>
                  <a:gd name="T28" fmla="*/ 262 w 267"/>
                  <a:gd name="T29" fmla="*/ 68 h 88"/>
                  <a:gd name="T30" fmla="*/ 267 w 267"/>
                  <a:gd name="T31" fmla="*/ 83 h 88"/>
                  <a:gd name="T32" fmla="*/ 254 w 267"/>
                  <a:gd name="T3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8">
                    <a:moveTo>
                      <a:pt x="254" y="88"/>
                    </a:moveTo>
                    <a:lnTo>
                      <a:pt x="249" y="75"/>
                    </a:lnTo>
                    <a:lnTo>
                      <a:pt x="237" y="60"/>
                    </a:lnTo>
                    <a:lnTo>
                      <a:pt x="212" y="48"/>
                    </a:lnTo>
                    <a:lnTo>
                      <a:pt x="181" y="35"/>
                    </a:lnTo>
                    <a:lnTo>
                      <a:pt x="99" y="17"/>
                    </a:lnTo>
                    <a:lnTo>
                      <a:pt x="5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04" y="5"/>
                    </a:lnTo>
                    <a:lnTo>
                      <a:pt x="187" y="22"/>
                    </a:lnTo>
                    <a:lnTo>
                      <a:pt x="219" y="35"/>
                    </a:lnTo>
                    <a:lnTo>
                      <a:pt x="247" y="50"/>
                    </a:lnTo>
                    <a:lnTo>
                      <a:pt x="262" y="68"/>
                    </a:lnTo>
                    <a:lnTo>
                      <a:pt x="267" y="83"/>
                    </a:lnTo>
                    <a:lnTo>
                      <a:pt x="25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1" name="Freeform 1355"/>
              <p:cNvSpPr>
                <a:spLocks/>
              </p:cNvSpPr>
              <p:nvPr/>
            </p:nvSpPr>
            <p:spPr bwMode="auto">
              <a:xfrm>
                <a:off x="4124" y="3571"/>
                <a:ext cx="193" cy="61"/>
              </a:xfrm>
              <a:custGeom>
                <a:avLst/>
                <a:gdLst>
                  <a:gd name="T0" fmla="*/ 269 w 269"/>
                  <a:gd name="T1" fmla="*/ 12 h 85"/>
                  <a:gd name="T2" fmla="*/ 217 w 269"/>
                  <a:gd name="T3" fmla="*/ 12 h 85"/>
                  <a:gd name="T4" fmla="*/ 171 w 269"/>
                  <a:gd name="T5" fmla="*/ 17 h 85"/>
                  <a:gd name="T6" fmla="*/ 88 w 269"/>
                  <a:gd name="T7" fmla="*/ 35 h 85"/>
                  <a:gd name="T8" fmla="*/ 56 w 269"/>
                  <a:gd name="T9" fmla="*/ 48 h 85"/>
                  <a:gd name="T10" fmla="*/ 36 w 269"/>
                  <a:gd name="T11" fmla="*/ 63 h 85"/>
                  <a:gd name="T12" fmla="*/ 21 w 269"/>
                  <a:gd name="T13" fmla="*/ 75 h 85"/>
                  <a:gd name="T14" fmla="*/ 16 w 269"/>
                  <a:gd name="T15" fmla="*/ 85 h 85"/>
                  <a:gd name="T16" fmla="*/ 0 w 269"/>
                  <a:gd name="T17" fmla="*/ 83 h 85"/>
                  <a:gd name="T18" fmla="*/ 8 w 269"/>
                  <a:gd name="T19" fmla="*/ 68 h 85"/>
                  <a:gd name="T20" fmla="*/ 26 w 269"/>
                  <a:gd name="T21" fmla="*/ 50 h 85"/>
                  <a:gd name="T22" fmla="*/ 48 w 269"/>
                  <a:gd name="T23" fmla="*/ 35 h 85"/>
                  <a:gd name="T24" fmla="*/ 81 w 269"/>
                  <a:gd name="T25" fmla="*/ 22 h 85"/>
                  <a:gd name="T26" fmla="*/ 166 w 269"/>
                  <a:gd name="T27" fmla="*/ 5 h 85"/>
                  <a:gd name="T28" fmla="*/ 217 w 269"/>
                  <a:gd name="T29" fmla="*/ 0 h 85"/>
                  <a:gd name="T30" fmla="*/ 269 w 269"/>
                  <a:gd name="T31" fmla="*/ 0 h 85"/>
                  <a:gd name="T32" fmla="*/ 269 w 269"/>
                  <a:gd name="T33" fmla="*/ 1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85">
                    <a:moveTo>
                      <a:pt x="269" y="12"/>
                    </a:moveTo>
                    <a:lnTo>
                      <a:pt x="217" y="12"/>
                    </a:lnTo>
                    <a:lnTo>
                      <a:pt x="171" y="17"/>
                    </a:lnTo>
                    <a:lnTo>
                      <a:pt x="88" y="35"/>
                    </a:lnTo>
                    <a:lnTo>
                      <a:pt x="56" y="48"/>
                    </a:lnTo>
                    <a:lnTo>
                      <a:pt x="36" y="63"/>
                    </a:lnTo>
                    <a:lnTo>
                      <a:pt x="21" y="75"/>
                    </a:lnTo>
                    <a:lnTo>
                      <a:pt x="16" y="85"/>
                    </a:lnTo>
                    <a:lnTo>
                      <a:pt x="0" y="83"/>
                    </a:lnTo>
                    <a:lnTo>
                      <a:pt x="8" y="68"/>
                    </a:lnTo>
                    <a:lnTo>
                      <a:pt x="26" y="50"/>
                    </a:lnTo>
                    <a:lnTo>
                      <a:pt x="48" y="35"/>
                    </a:lnTo>
                    <a:lnTo>
                      <a:pt x="81" y="22"/>
                    </a:lnTo>
                    <a:lnTo>
                      <a:pt x="166" y="5"/>
                    </a:lnTo>
                    <a:lnTo>
                      <a:pt x="217" y="0"/>
                    </a:lnTo>
                    <a:lnTo>
                      <a:pt x="269" y="0"/>
                    </a:lnTo>
                    <a:lnTo>
                      <a:pt x="26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2" name="Oval 1356"/>
              <p:cNvSpPr>
                <a:spLocks noChangeArrowheads="1"/>
              </p:cNvSpPr>
              <p:nvPr/>
            </p:nvSpPr>
            <p:spPr bwMode="auto">
              <a:xfrm>
                <a:off x="4311" y="356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3" name="Freeform 1357"/>
              <p:cNvSpPr>
                <a:spLocks/>
              </p:cNvSpPr>
              <p:nvPr/>
            </p:nvSpPr>
            <p:spPr bwMode="auto">
              <a:xfrm>
                <a:off x="4124" y="3632"/>
                <a:ext cx="193" cy="65"/>
              </a:xfrm>
              <a:custGeom>
                <a:avLst/>
                <a:gdLst>
                  <a:gd name="T0" fmla="*/ 16 w 269"/>
                  <a:gd name="T1" fmla="*/ 0 h 91"/>
                  <a:gd name="T2" fmla="*/ 21 w 269"/>
                  <a:gd name="T3" fmla="*/ 16 h 91"/>
                  <a:gd name="T4" fmla="*/ 33 w 269"/>
                  <a:gd name="T5" fmla="*/ 28 h 91"/>
                  <a:gd name="T6" fmla="*/ 56 w 269"/>
                  <a:gd name="T7" fmla="*/ 43 h 91"/>
                  <a:gd name="T8" fmla="*/ 86 w 269"/>
                  <a:gd name="T9" fmla="*/ 53 h 91"/>
                  <a:gd name="T10" fmla="*/ 169 w 269"/>
                  <a:gd name="T11" fmla="*/ 71 h 91"/>
                  <a:gd name="T12" fmla="*/ 217 w 269"/>
                  <a:gd name="T13" fmla="*/ 74 h 91"/>
                  <a:gd name="T14" fmla="*/ 269 w 269"/>
                  <a:gd name="T15" fmla="*/ 76 h 91"/>
                  <a:gd name="T16" fmla="*/ 269 w 269"/>
                  <a:gd name="T17" fmla="*/ 91 h 91"/>
                  <a:gd name="T18" fmla="*/ 217 w 269"/>
                  <a:gd name="T19" fmla="*/ 89 h 91"/>
                  <a:gd name="T20" fmla="*/ 166 w 269"/>
                  <a:gd name="T21" fmla="*/ 86 h 91"/>
                  <a:gd name="T22" fmla="*/ 83 w 269"/>
                  <a:gd name="T23" fmla="*/ 69 h 91"/>
                  <a:gd name="T24" fmla="*/ 48 w 269"/>
                  <a:gd name="T25" fmla="*/ 56 h 91"/>
                  <a:gd name="T26" fmla="*/ 26 w 269"/>
                  <a:gd name="T27" fmla="*/ 41 h 91"/>
                  <a:gd name="T28" fmla="*/ 8 w 269"/>
                  <a:gd name="T29" fmla="*/ 23 h 91"/>
                  <a:gd name="T30" fmla="*/ 0 w 269"/>
                  <a:gd name="T31" fmla="*/ 3 h 91"/>
                  <a:gd name="T32" fmla="*/ 16 w 269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91">
                    <a:moveTo>
                      <a:pt x="16" y="0"/>
                    </a:moveTo>
                    <a:lnTo>
                      <a:pt x="21" y="16"/>
                    </a:lnTo>
                    <a:lnTo>
                      <a:pt x="33" y="28"/>
                    </a:lnTo>
                    <a:lnTo>
                      <a:pt x="56" y="43"/>
                    </a:lnTo>
                    <a:lnTo>
                      <a:pt x="86" y="53"/>
                    </a:lnTo>
                    <a:lnTo>
                      <a:pt x="169" y="71"/>
                    </a:lnTo>
                    <a:lnTo>
                      <a:pt x="217" y="74"/>
                    </a:lnTo>
                    <a:lnTo>
                      <a:pt x="269" y="76"/>
                    </a:lnTo>
                    <a:lnTo>
                      <a:pt x="269" y="91"/>
                    </a:lnTo>
                    <a:lnTo>
                      <a:pt x="217" y="89"/>
                    </a:lnTo>
                    <a:lnTo>
                      <a:pt x="166" y="86"/>
                    </a:lnTo>
                    <a:lnTo>
                      <a:pt x="83" y="69"/>
                    </a:lnTo>
                    <a:lnTo>
                      <a:pt x="48" y="56"/>
                    </a:lnTo>
                    <a:lnTo>
                      <a:pt x="26" y="41"/>
                    </a:lnTo>
                    <a:lnTo>
                      <a:pt x="8" y="2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4" name="Oval 1358"/>
              <p:cNvSpPr>
                <a:spLocks noChangeArrowheads="1"/>
              </p:cNvSpPr>
              <p:nvPr/>
            </p:nvSpPr>
            <p:spPr bwMode="auto">
              <a:xfrm>
                <a:off x="4124" y="3627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5" name="Freeform 1359"/>
              <p:cNvSpPr>
                <a:spLocks/>
              </p:cNvSpPr>
              <p:nvPr/>
            </p:nvSpPr>
            <p:spPr bwMode="auto">
              <a:xfrm>
                <a:off x="4317" y="3631"/>
                <a:ext cx="191" cy="66"/>
              </a:xfrm>
              <a:custGeom>
                <a:avLst/>
                <a:gdLst>
                  <a:gd name="T0" fmla="*/ 0 w 267"/>
                  <a:gd name="T1" fmla="*/ 78 h 93"/>
                  <a:gd name="T2" fmla="*/ 53 w 267"/>
                  <a:gd name="T3" fmla="*/ 76 h 93"/>
                  <a:gd name="T4" fmla="*/ 101 w 267"/>
                  <a:gd name="T5" fmla="*/ 73 h 93"/>
                  <a:gd name="T6" fmla="*/ 184 w 267"/>
                  <a:gd name="T7" fmla="*/ 55 h 93"/>
                  <a:gd name="T8" fmla="*/ 212 w 267"/>
                  <a:gd name="T9" fmla="*/ 45 h 93"/>
                  <a:gd name="T10" fmla="*/ 237 w 267"/>
                  <a:gd name="T11" fmla="*/ 30 h 93"/>
                  <a:gd name="T12" fmla="*/ 249 w 267"/>
                  <a:gd name="T13" fmla="*/ 18 h 93"/>
                  <a:gd name="T14" fmla="*/ 254 w 267"/>
                  <a:gd name="T15" fmla="*/ 0 h 93"/>
                  <a:gd name="T16" fmla="*/ 267 w 267"/>
                  <a:gd name="T17" fmla="*/ 7 h 93"/>
                  <a:gd name="T18" fmla="*/ 262 w 267"/>
                  <a:gd name="T19" fmla="*/ 25 h 93"/>
                  <a:gd name="T20" fmla="*/ 244 w 267"/>
                  <a:gd name="T21" fmla="*/ 43 h 93"/>
                  <a:gd name="T22" fmla="*/ 219 w 267"/>
                  <a:gd name="T23" fmla="*/ 58 h 93"/>
                  <a:gd name="T24" fmla="*/ 187 w 267"/>
                  <a:gd name="T25" fmla="*/ 71 h 93"/>
                  <a:gd name="T26" fmla="*/ 104 w 267"/>
                  <a:gd name="T27" fmla="*/ 88 h 93"/>
                  <a:gd name="T28" fmla="*/ 53 w 267"/>
                  <a:gd name="T29" fmla="*/ 91 h 93"/>
                  <a:gd name="T30" fmla="*/ 0 w 267"/>
                  <a:gd name="T31" fmla="*/ 93 h 93"/>
                  <a:gd name="T32" fmla="*/ 0 w 267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3">
                    <a:moveTo>
                      <a:pt x="0" y="78"/>
                    </a:moveTo>
                    <a:lnTo>
                      <a:pt x="53" y="76"/>
                    </a:lnTo>
                    <a:lnTo>
                      <a:pt x="101" y="73"/>
                    </a:lnTo>
                    <a:lnTo>
                      <a:pt x="184" y="55"/>
                    </a:lnTo>
                    <a:lnTo>
                      <a:pt x="212" y="45"/>
                    </a:lnTo>
                    <a:lnTo>
                      <a:pt x="237" y="30"/>
                    </a:lnTo>
                    <a:lnTo>
                      <a:pt x="249" y="18"/>
                    </a:lnTo>
                    <a:lnTo>
                      <a:pt x="254" y="0"/>
                    </a:lnTo>
                    <a:lnTo>
                      <a:pt x="267" y="7"/>
                    </a:lnTo>
                    <a:lnTo>
                      <a:pt x="262" y="25"/>
                    </a:lnTo>
                    <a:lnTo>
                      <a:pt x="244" y="43"/>
                    </a:lnTo>
                    <a:lnTo>
                      <a:pt x="219" y="58"/>
                    </a:lnTo>
                    <a:lnTo>
                      <a:pt x="187" y="71"/>
                    </a:lnTo>
                    <a:lnTo>
                      <a:pt x="104" y="88"/>
                    </a:lnTo>
                    <a:lnTo>
                      <a:pt x="53" y="91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6" name="Oval 1360"/>
              <p:cNvSpPr>
                <a:spLocks noChangeArrowheads="1"/>
              </p:cNvSpPr>
              <p:nvPr/>
            </p:nvSpPr>
            <p:spPr bwMode="auto">
              <a:xfrm>
                <a:off x="4311" y="368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7" name="Oval 1361"/>
              <p:cNvSpPr>
                <a:spLocks noChangeArrowheads="1"/>
              </p:cNvSpPr>
              <p:nvPr/>
            </p:nvSpPr>
            <p:spPr bwMode="auto">
              <a:xfrm>
                <a:off x="4498" y="3627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8" name="Freeform 1362"/>
              <p:cNvSpPr>
                <a:spLocks/>
              </p:cNvSpPr>
              <p:nvPr/>
            </p:nvSpPr>
            <p:spPr bwMode="auto">
              <a:xfrm>
                <a:off x="4452" y="3379"/>
                <a:ext cx="372" cy="116"/>
              </a:xfrm>
              <a:custGeom>
                <a:avLst/>
                <a:gdLst>
                  <a:gd name="T0" fmla="*/ 520 w 520"/>
                  <a:gd name="T1" fmla="*/ 78 h 162"/>
                  <a:gd name="T2" fmla="*/ 520 w 520"/>
                  <a:gd name="T3" fmla="*/ 71 h 162"/>
                  <a:gd name="T4" fmla="*/ 515 w 520"/>
                  <a:gd name="T5" fmla="*/ 63 h 162"/>
                  <a:gd name="T6" fmla="*/ 510 w 520"/>
                  <a:gd name="T7" fmla="*/ 56 h 162"/>
                  <a:gd name="T8" fmla="*/ 500 w 520"/>
                  <a:gd name="T9" fmla="*/ 48 h 162"/>
                  <a:gd name="T10" fmla="*/ 490 w 520"/>
                  <a:gd name="T11" fmla="*/ 43 h 162"/>
                  <a:gd name="T12" fmla="*/ 478 w 520"/>
                  <a:gd name="T13" fmla="*/ 35 h 162"/>
                  <a:gd name="T14" fmla="*/ 463 w 520"/>
                  <a:gd name="T15" fmla="*/ 30 h 162"/>
                  <a:gd name="T16" fmla="*/ 445 w 520"/>
                  <a:gd name="T17" fmla="*/ 25 h 162"/>
                  <a:gd name="T18" fmla="*/ 427 w 520"/>
                  <a:gd name="T19" fmla="*/ 20 h 162"/>
                  <a:gd name="T20" fmla="*/ 407 w 520"/>
                  <a:gd name="T21" fmla="*/ 15 h 162"/>
                  <a:gd name="T22" fmla="*/ 362 w 520"/>
                  <a:gd name="T23" fmla="*/ 8 h 162"/>
                  <a:gd name="T24" fmla="*/ 339 w 520"/>
                  <a:gd name="T25" fmla="*/ 5 h 162"/>
                  <a:gd name="T26" fmla="*/ 314 w 520"/>
                  <a:gd name="T27" fmla="*/ 3 h 162"/>
                  <a:gd name="T28" fmla="*/ 287 w 520"/>
                  <a:gd name="T29" fmla="*/ 3 h 162"/>
                  <a:gd name="T30" fmla="*/ 261 w 520"/>
                  <a:gd name="T31" fmla="*/ 0 h 162"/>
                  <a:gd name="T32" fmla="*/ 234 w 520"/>
                  <a:gd name="T33" fmla="*/ 3 h 162"/>
                  <a:gd name="T34" fmla="*/ 209 w 520"/>
                  <a:gd name="T35" fmla="*/ 3 h 162"/>
                  <a:gd name="T36" fmla="*/ 158 w 520"/>
                  <a:gd name="T37" fmla="*/ 8 h 162"/>
                  <a:gd name="T38" fmla="*/ 136 w 520"/>
                  <a:gd name="T39" fmla="*/ 10 h 162"/>
                  <a:gd name="T40" fmla="*/ 116 w 520"/>
                  <a:gd name="T41" fmla="*/ 15 h 162"/>
                  <a:gd name="T42" fmla="*/ 78 w 520"/>
                  <a:gd name="T43" fmla="*/ 25 h 162"/>
                  <a:gd name="T44" fmla="*/ 60 w 520"/>
                  <a:gd name="T45" fmla="*/ 30 h 162"/>
                  <a:gd name="T46" fmla="*/ 45 w 520"/>
                  <a:gd name="T47" fmla="*/ 35 h 162"/>
                  <a:gd name="T48" fmla="*/ 33 w 520"/>
                  <a:gd name="T49" fmla="*/ 43 h 162"/>
                  <a:gd name="T50" fmla="*/ 20 w 520"/>
                  <a:gd name="T51" fmla="*/ 50 h 162"/>
                  <a:gd name="T52" fmla="*/ 13 w 520"/>
                  <a:gd name="T53" fmla="*/ 58 h 162"/>
                  <a:gd name="T54" fmla="*/ 5 w 520"/>
                  <a:gd name="T55" fmla="*/ 66 h 162"/>
                  <a:gd name="T56" fmla="*/ 3 w 520"/>
                  <a:gd name="T57" fmla="*/ 68 h 162"/>
                  <a:gd name="T58" fmla="*/ 3 w 520"/>
                  <a:gd name="T59" fmla="*/ 73 h 162"/>
                  <a:gd name="T60" fmla="*/ 0 w 520"/>
                  <a:gd name="T61" fmla="*/ 81 h 162"/>
                  <a:gd name="T62" fmla="*/ 3 w 520"/>
                  <a:gd name="T63" fmla="*/ 88 h 162"/>
                  <a:gd name="T64" fmla="*/ 5 w 520"/>
                  <a:gd name="T65" fmla="*/ 96 h 162"/>
                  <a:gd name="T66" fmla="*/ 13 w 520"/>
                  <a:gd name="T67" fmla="*/ 106 h 162"/>
                  <a:gd name="T68" fmla="*/ 20 w 520"/>
                  <a:gd name="T69" fmla="*/ 111 h 162"/>
                  <a:gd name="T70" fmla="*/ 33 w 520"/>
                  <a:gd name="T71" fmla="*/ 119 h 162"/>
                  <a:gd name="T72" fmla="*/ 45 w 520"/>
                  <a:gd name="T73" fmla="*/ 126 h 162"/>
                  <a:gd name="T74" fmla="*/ 60 w 520"/>
                  <a:gd name="T75" fmla="*/ 131 h 162"/>
                  <a:gd name="T76" fmla="*/ 78 w 520"/>
                  <a:gd name="T77" fmla="*/ 136 h 162"/>
                  <a:gd name="T78" fmla="*/ 96 w 520"/>
                  <a:gd name="T79" fmla="*/ 144 h 162"/>
                  <a:gd name="T80" fmla="*/ 116 w 520"/>
                  <a:gd name="T81" fmla="*/ 146 h 162"/>
                  <a:gd name="T82" fmla="*/ 136 w 520"/>
                  <a:gd name="T83" fmla="*/ 151 h 162"/>
                  <a:gd name="T84" fmla="*/ 158 w 520"/>
                  <a:gd name="T85" fmla="*/ 154 h 162"/>
                  <a:gd name="T86" fmla="*/ 184 w 520"/>
                  <a:gd name="T87" fmla="*/ 156 h 162"/>
                  <a:gd name="T88" fmla="*/ 209 w 520"/>
                  <a:gd name="T89" fmla="*/ 159 h 162"/>
                  <a:gd name="T90" fmla="*/ 234 w 520"/>
                  <a:gd name="T91" fmla="*/ 162 h 162"/>
                  <a:gd name="T92" fmla="*/ 261 w 520"/>
                  <a:gd name="T93" fmla="*/ 162 h 162"/>
                  <a:gd name="T94" fmla="*/ 287 w 520"/>
                  <a:gd name="T95" fmla="*/ 162 h 162"/>
                  <a:gd name="T96" fmla="*/ 314 w 520"/>
                  <a:gd name="T97" fmla="*/ 159 h 162"/>
                  <a:gd name="T98" fmla="*/ 362 w 520"/>
                  <a:gd name="T99" fmla="*/ 154 h 162"/>
                  <a:gd name="T100" fmla="*/ 385 w 520"/>
                  <a:gd name="T101" fmla="*/ 151 h 162"/>
                  <a:gd name="T102" fmla="*/ 407 w 520"/>
                  <a:gd name="T103" fmla="*/ 146 h 162"/>
                  <a:gd name="T104" fmla="*/ 445 w 520"/>
                  <a:gd name="T105" fmla="*/ 136 h 162"/>
                  <a:gd name="T106" fmla="*/ 463 w 520"/>
                  <a:gd name="T107" fmla="*/ 131 h 162"/>
                  <a:gd name="T108" fmla="*/ 478 w 520"/>
                  <a:gd name="T109" fmla="*/ 126 h 162"/>
                  <a:gd name="T110" fmla="*/ 490 w 520"/>
                  <a:gd name="T111" fmla="*/ 119 h 162"/>
                  <a:gd name="T112" fmla="*/ 500 w 520"/>
                  <a:gd name="T113" fmla="*/ 111 h 162"/>
                  <a:gd name="T114" fmla="*/ 510 w 520"/>
                  <a:gd name="T115" fmla="*/ 106 h 162"/>
                  <a:gd name="T116" fmla="*/ 515 w 520"/>
                  <a:gd name="T117" fmla="*/ 96 h 162"/>
                  <a:gd name="T118" fmla="*/ 518 w 520"/>
                  <a:gd name="T119" fmla="*/ 93 h 162"/>
                  <a:gd name="T120" fmla="*/ 520 w 520"/>
                  <a:gd name="T121" fmla="*/ 88 h 162"/>
                  <a:gd name="T122" fmla="*/ 520 w 520"/>
                  <a:gd name="T123" fmla="*/ 81 h 162"/>
                  <a:gd name="T124" fmla="*/ 520 w 520"/>
                  <a:gd name="T125" fmla="*/ 7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0" h="162">
                    <a:moveTo>
                      <a:pt x="520" y="78"/>
                    </a:moveTo>
                    <a:lnTo>
                      <a:pt x="520" y="71"/>
                    </a:lnTo>
                    <a:lnTo>
                      <a:pt x="515" y="63"/>
                    </a:lnTo>
                    <a:lnTo>
                      <a:pt x="510" y="56"/>
                    </a:lnTo>
                    <a:lnTo>
                      <a:pt x="500" y="48"/>
                    </a:lnTo>
                    <a:lnTo>
                      <a:pt x="490" y="43"/>
                    </a:lnTo>
                    <a:lnTo>
                      <a:pt x="478" y="35"/>
                    </a:lnTo>
                    <a:lnTo>
                      <a:pt x="463" y="30"/>
                    </a:lnTo>
                    <a:lnTo>
                      <a:pt x="445" y="25"/>
                    </a:lnTo>
                    <a:lnTo>
                      <a:pt x="427" y="20"/>
                    </a:lnTo>
                    <a:lnTo>
                      <a:pt x="407" y="15"/>
                    </a:lnTo>
                    <a:lnTo>
                      <a:pt x="362" y="8"/>
                    </a:lnTo>
                    <a:lnTo>
                      <a:pt x="339" y="5"/>
                    </a:lnTo>
                    <a:lnTo>
                      <a:pt x="314" y="3"/>
                    </a:lnTo>
                    <a:lnTo>
                      <a:pt x="287" y="3"/>
                    </a:lnTo>
                    <a:lnTo>
                      <a:pt x="261" y="0"/>
                    </a:lnTo>
                    <a:lnTo>
                      <a:pt x="234" y="3"/>
                    </a:lnTo>
                    <a:lnTo>
                      <a:pt x="209" y="3"/>
                    </a:lnTo>
                    <a:lnTo>
                      <a:pt x="158" y="8"/>
                    </a:lnTo>
                    <a:lnTo>
                      <a:pt x="136" y="10"/>
                    </a:lnTo>
                    <a:lnTo>
                      <a:pt x="116" y="15"/>
                    </a:lnTo>
                    <a:lnTo>
                      <a:pt x="78" y="25"/>
                    </a:lnTo>
                    <a:lnTo>
                      <a:pt x="60" y="30"/>
                    </a:lnTo>
                    <a:lnTo>
                      <a:pt x="45" y="35"/>
                    </a:lnTo>
                    <a:lnTo>
                      <a:pt x="33" y="43"/>
                    </a:lnTo>
                    <a:lnTo>
                      <a:pt x="20" y="50"/>
                    </a:lnTo>
                    <a:lnTo>
                      <a:pt x="13" y="58"/>
                    </a:lnTo>
                    <a:lnTo>
                      <a:pt x="5" y="66"/>
                    </a:lnTo>
                    <a:lnTo>
                      <a:pt x="3" y="68"/>
                    </a:lnTo>
                    <a:lnTo>
                      <a:pt x="3" y="73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5" y="96"/>
                    </a:lnTo>
                    <a:lnTo>
                      <a:pt x="13" y="106"/>
                    </a:lnTo>
                    <a:lnTo>
                      <a:pt x="20" y="111"/>
                    </a:lnTo>
                    <a:lnTo>
                      <a:pt x="33" y="119"/>
                    </a:lnTo>
                    <a:lnTo>
                      <a:pt x="45" y="126"/>
                    </a:lnTo>
                    <a:lnTo>
                      <a:pt x="60" y="131"/>
                    </a:lnTo>
                    <a:lnTo>
                      <a:pt x="78" y="136"/>
                    </a:lnTo>
                    <a:lnTo>
                      <a:pt x="96" y="144"/>
                    </a:lnTo>
                    <a:lnTo>
                      <a:pt x="116" y="146"/>
                    </a:lnTo>
                    <a:lnTo>
                      <a:pt x="136" y="151"/>
                    </a:lnTo>
                    <a:lnTo>
                      <a:pt x="158" y="154"/>
                    </a:lnTo>
                    <a:lnTo>
                      <a:pt x="184" y="156"/>
                    </a:lnTo>
                    <a:lnTo>
                      <a:pt x="209" y="159"/>
                    </a:lnTo>
                    <a:lnTo>
                      <a:pt x="234" y="162"/>
                    </a:lnTo>
                    <a:lnTo>
                      <a:pt x="261" y="162"/>
                    </a:lnTo>
                    <a:lnTo>
                      <a:pt x="287" y="162"/>
                    </a:lnTo>
                    <a:lnTo>
                      <a:pt x="314" y="159"/>
                    </a:lnTo>
                    <a:lnTo>
                      <a:pt x="362" y="154"/>
                    </a:lnTo>
                    <a:lnTo>
                      <a:pt x="385" y="151"/>
                    </a:lnTo>
                    <a:lnTo>
                      <a:pt x="407" y="146"/>
                    </a:lnTo>
                    <a:lnTo>
                      <a:pt x="445" y="136"/>
                    </a:lnTo>
                    <a:lnTo>
                      <a:pt x="463" y="131"/>
                    </a:lnTo>
                    <a:lnTo>
                      <a:pt x="478" y="126"/>
                    </a:lnTo>
                    <a:lnTo>
                      <a:pt x="490" y="119"/>
                    </a:lnTo>
                    <a:lnTo>
                      <a:pt x="500" y="111"/>
                    </a:lnTo>
                    <a:lnTo>
                      <a:pt x="510" y="106"/>
                    </a:lnTo>
                    <a:lnTo>
                      <a:pt x="515" y="96"/>
                    </a:lnTo>
                    <a:lnTo>
                      <a:pt x="518" y="93"/>
                    </a:lnTo>
                    <a:lnTo>
                      <a:pt x="520" y="88"/>
                    </a:lnTo>
                    <a:lnTo>
                      <a:pt x="520" y="81"/>
                    </a:lnTo>
                    <a:lnTo>
                      <a:pt x="520" y="78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19" name="Freeform 1363"/>
              <p:cNvSpPr>
                <a:spLocks/>
              </p:cNvSpPr>
              <p:nvPr/>
            </p:nvSpPr>
            <p:spPr bwMode="auto">
              <a:xfrm>
                <a:off x="4639" y="3376"/>
                <a:ext cx="189" cy="61"/>
              </a:xfrm>
              <a:custGeom>
                <a:avLst/>
                <a:gdLst>
                  <a:gd name="T0" fmla="*/ 252 w 264"/>
                  <a:gd name="T1" fmla="*/ 86 h 86"/>
                  <a:gd name="T2" fmla="*/ 249 w 264"/>
                  <a:gd name="T3" fmla="*/ 73 h 86"/>
                  <a:gd name="T4" fmla="*/ 234 w 264"/>
                  <a:gd name="T5" fmla="*/ 58 h 86"/>
                  <a:gd name="T6" fmla="*/ 212 w 264"/>
                  <a:gd name="T7" fmla="*/ 48 h 86"/>
                  <a:gd name="T8" fmla="*/ 181 w 264"/>
                  <a:gd name="T9" fmla="*/ 35 h 86"/>
                  <a:gd name="T10" fmla="*/ 101 w 264"/>
                  <a:gd name="T11" fmla="*/ 20 h 86"/>
                  <a:gd name="T12" fmla="*/ 53 w 264"/>
                  <a:gd name="T13" fmla="*/ 15 h 86"/>
                  <a:gd name="T14" fmla="*/ 0 w 264"/>
                  <a:gd name="T15" fmla="*/ 13 h 86"/>
                  <a:gd name="T16" fmla="*/ 0 w 264"/>
                  <a:gd name="T17" fmla="*/ 0 h 86"/>
                  <a:gd name="T18" fmla="*/ 53 w 264"/>
                  <a:gd name="T19" fmla="*/ 2 h 86"/>
                  <a:gd name="T20" fmla="*/ 101 w 264"/>
                  <a:gd name="T21" fmla="*/ 8 h 86"/>
                  <a:gd name="T22" fmla="*/ 187 w 264"/>
                  <a:gd name="T23" fmla="*/ 23 h 86"/>
                  <a:gd name="T24" fmla="*/ 219 w 264"/>
                  <a:gd name="T25" fmla="*/ 35 h 86"/>
                  <a:gd name="T26" fmla="*/ 244 w 264"/>
                  <a:gd name="T27" fmla="*/ 48 h 86"/>
                  <a:gd name="T28" fmla="*/ 259 w 264"/>
                  <a:gd name="T29" fmla="*/ 63 h 86"/>
                  <a:gd name="T30" fmla="*/ 264 w 264"/>
                  <a:gd name="T31" fmla="*/ 81 h 86"/>
                  <a:gd name="T32" fmla="*/ 252 w 264"/>
                  <a:gd name="T3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86">
                    <a:moveTo>
                      <a:pt x="252" y="86"/>
                    </a:moveTo>
                    <a:lnTo>
                      <a:pt x="249" y="73"/>
                    </a:lnTo>
                    <a:lnTo>
                      <a:pt x="234" y="58"/>
                    </a:lnTo>
                    <a:lnTo>
                      <a:pt x="212" y="48"/>
                    </a:lnTo>
                    <a:lnTo>
                      <a:pt x="181" y="35"/>
                    </a:lnTo>
                    <a:lnTo>
                      <a:pt x="101" y="20"/>
                    </a:lnTo>
                    <a:lnTo>
                      <a:pt x="53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1" y="8"/>
                    </a:lnTo>
                    <a:lnTo>
                      <a:pt x="187" y="23"/>
                    </a:lnTo>
                    <a:lnTo>
                      <a:pt x="219" y="35"/>
                    </a:lnTo>
                    <a:lnTo>
                      <a:pt x="244" y="48"/>
                    </a:lnTo>
                    <a:lnTo>
                      <a:pt x="259" y="63"/>
                    </a:lnTo>
                    <a:lnTo>
                      <a:pt x="264" y="81"/>
                    </a:lnTo>
                    <a:lnTo>
                      <a:pt x="252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0" name="Freeform 1364"/>
              <p:cNvSpPr>
                <a:spLocks/>
              </p:cNvSpPr>
              <p:nvPr/>
            </p:nvSpPr>
            <p:spPr bwMode="auto">
              <a:xfrm>
                <a:off x="4446" y="3376"/>
                <a:ext cx="193" cy="61"/>
              </a:xfrm>
              <a:custGeom>
                <a:avLst/>
                <a:gdLst>
                  <a:gd name="T0" fmla="*/ 269 w 269"/>
                  <a:gd name="T1" fmla="*/ 13 h 86"/>
                  <a:gd name="T2" fmla="*/ 169 w 269"/>
                  <a:gd name="T3" fmla="*/ 20 h 86"/>
                  <a:gd name="T4" fmla="*/ 86 w 269"/>
                  <a:gd name="T5" fmla="*/ 38 h 86"/>
                  <a:gd name="T6" fmla="*/ 56 w 269"/>
                  <a:gd name="T7" fmla="*/ 48 h 86"/>
                  <a:gd name="T8" fmla="*/ 33 w 269"/>
                  <a:gd name="T9" fmla="*/ 63 h 86"/>
                  <a:gd name="T10" fmla="*/ 18 w 269"/>
                  <a:gd name="T11" fmla="*/ 76 h 86"/>
                  <a:gd name="T12" fmla="*/ 16 w 269"/>
                  <a:gd name="T13" fmla="*/ 86 h 86"/>
                  <a:gd name="T14" fmla="*/ 0 w 269"/>
                  <a:gd name="T15" fmla="*/ 83 h 86"/>
                  <a:gd name="T16" fmla="*/ 6 w 269"/>
                  <a:gd name="T17" fmla="*/ 68 h 86"/>
                  <a:gd name="T18" fmla="*/ 23 w 269"/>
                  <a:gd name="T19" fmla="*/ 50 h 86"/>
                  <a:gd name="T20" fmla="*/ 48 w 269"/>
                  <a:gd name="T21" fmla="*/ 35 h 86"/>
                  <a:gd name="T22" fmla="*/ 81 w 269"/>
                  <a:gd name="T23" fmla="*/ 25 h 86"/>
                  <a:gd name="T24" fmla="*/ 164 w 269"/>
                  <a:gd name="T25" fmla="*/ 8 h 86"/>
                  <a:gd name="T26" fmla="*/ 269 w 269"/>
                  <a:gd name="T27" fmla="*/ 0 h 86"/>
                  <a:gd name="T28" fmla="*/ 269 w 269"/>
                  <a:gd name="T29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9" h="86">
                    <a:moveTo>
                      <a:pt x="269" y="13"/>
                    </a:moveTo>
                    <a:lnTo>
                      <a:pt x="169" y="20"/>
                    </a:lnTo>
                    <a:lnTo>
                      <a:pt x="86" y="38"/>
                    </a:lnTo>
                    <a:lnTo>
                      <a:pt x="56" y="48"/>
                    </a:lnTo>
                    <a:lnTo>
                      <a:pt x="33" y="63"/>
                    </a:lnTo>
                    <a:lnTo>
                      <a:pt x="18" y="76"/>
                    </a:lnTo>
                    <a:lnTo>
                      <a:pt x="16" y="86"/>
                    </a:lnTo>
                    <a:lnTo>
                      <a:pt x="0" y="83"/>
                    </a:lnTo>
                    <a:lnTo>
                      <a:pt x="6" y="68"/>
                    </a:lnTo>
                    <a:lnTo>
                      <a:pt x="23" y="50"/>
                    </a:lnTo>
                    <a:lnTo>
                      <a:pt x="48" y="35"/>
                    </a:lnTo>
                    <a:lnTo>
                      <a:pt x="81" y="25"/>
                    </a:lnTo>
                    <a:lnTo>
                      <a:pt x="164" y="8"/>
                    </a:lnTo>
                    <a:lnTo>
                      <a:pt x="269" y="0"/>
                    </a:lnTo>
                    <a:lnTo>
                      <a:pt x="26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1" name="Oval 1365"/>
              <p:cNvSpPr>
                <a:spLocks noChangeArrowheads="1"/>
              </p:cNvSpPr>
              <p:nvPr/>
            </p:nvSpPr>
            <p:spPr bwMode="auto">
              <a:xfrm>
                <a:off x="4634" y="3374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2" name="Freeform 1366"/>
              <p:cNvSpPr>
                <a:spLocks/>
              </p:cNvSpPr>
              <p:nvPr/>
            </p:nvSpPr>
            <p:spPr bwMode="auto">
              <a:xfrm>
                <a:off x="4446" y="3437"/>
                <a:ext cx="193" cy="63"/>
              </a:xfrm>
              <a:custGeom>
                <a:avLst/>
                <a:gdLst>
                  <a:gd name="T0" fmla="*/ 16 w 269"/>
                  <a:gd name="T1" fmla="*/ 0 h 88"/>
                  <a:gd name="T2" fmla="*/ 18 w 269"/>
                  <a:gd name="T3" fmla="*/ 12 h 88"/>
                  <a:gd name="T4" fmla="*/ 31 w 269"/>
                  <a:gd name="T5" fmla="*/ 25 h 88"/>
                  <a:gd name="T6" fmla="*/ 56 w 269"/>
                  <a:gd name="T7" fmla="*/ 40 h 88"/>
                  <a:gd name="T8" fmla="*/ 83 w 269"/>
                  <a:gd name="T9" fmla="*/ 48 h 88"/>
                  <a:gd name="T10" fmla="*/ 166 w 269"/>
                  <a:gd name="T11" fmla="*/ 65 h 88"/>
                  <a:gd name="T12" fmla="*/ 217 w 269"/>
                  <a:gd name="T13" fmla="*/ 70 h 88"/>
                  <a:gd name="T14" fmla="*/ 269 w 269"/>
                  <a:gd name="T15" fmla="*/ 73 h 88"/>
                  <a:gd name="T16" fmla="*/ 269 w 269"/>
                  <a:gd name="T17" fmla="*/ 88 h 88"/>
                  <a:gd name="T18" fmla="*/ 217 w 269"/>
                  <a:gd name="T19" fmla="*/ 86 h 88"/>
                  <a:gd name="T20" fmla="*/ 164 w 269"/>
                  <a:gd name="T21" fmla="*/ 81 h 88"/>
                  <a:gd name="T22" fmla="*/ 81 w 269"/>
                  <a:gd name="T23" fmla="*/ 63 h 88"/>
                  <a:gd name="T24" fmla="*/ 48 w 269"/>
                  <a:gd name="T25" fmla="*/ 53 h 88"/>
                  <a:gd name="T26" fmla="*/ 23 w 269"/>
                  <a:gd name="T27" fmla="*/ 38 h 88"/>
                  <a:gd name="T28" fmla="*/ 6 w 269"/>
                  <a:gd name="T29" fmla="*/ 20 h 88"/>
                  <a:gd name="T30" fmla="*/ 0 w 269"/>
                  <a:gd name="T31" fmla="*/ 2 h 88"/>
                  <a:gd name="T32" fmla="*/ 16 w 269"/>
                  <a:gd name="T3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88">
                    <a:moveTo>
                      <a:pt x="16" y="0"/>
                    </a:moveTo>
                    <a:lnTo>
                      <a:pt x="18" y="12"/>
                    </a:lnTo>
                    <a:lnTo>
                      <a:pt x="31" y="25"/>
                    </a:lnTo>
                    <a:lnTo>
                      <a:pt x="56" y="40"/>
                    </a:lnTo>
                    <a:lnTo>
                      <a:pt x="83" y="48"/>
                    </a:lnTo>
                    <a:lnTo>
                      <a:pt x="166" y="65"/>
                    </a:lnTo>
                    <a:lnTo>
                      <a:pt x="217" y="70"/>
                    </a:lnTo>
                    <a:lnTo>
                      <a:pt x="269" y="73"/>
                    </a:lnTo>
                    <a:lnTo>
                      <a:pt x="269" y="88"/>
                    </a:lnTo>
                    <a:lnTo>
                      <a:pt x="217" y="86"/>
                    </a:lnTo>
                    <a:lnTo>
                      <a:pt x="164" y="81"/>
                    </a:lnTo>
                    <a:lnTo>
                      <a:pt x="81" y="63"/>
                    </a:lnTo>
                    <a:lnTo>
                      <a:pt x="48" y="53"/>
                    </a:lnTo>
                    <a:lnTo>
                      <a:pt x="23" y="38"/>
                    </a:lnTo>
                    <a:lnTo>
                      <a:pt x="6" y="20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3" name="Oval 1367"/>
              <p:cNvSpPr>
                <a:spLocks noChangeArrowheads="1"/>
              </p:cNvSpPr>
              <p:nvPr/>
            </p:nvSpPr>
            <p:spPr bwMode="auto">
              <a:xfrm>
                <a:off x="4446" y="3432"/>
                <a:ext cx="12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4" name="Freeform 1368"/>
              <p:cNvSpPr>
                <a:spLocks/>
              </p:cNvSpPr>
              <p:nvPr/>
            </p:nvSpPr>
            <p:spPr bwMode="auto">
              <a:xfrm>
                <a:off x="4639" y="3435"/>
                <a:ext cx="189" cy="65"/>
              </a:xfrm>
              <a:custGeom>
                <a:avLst/>
                <a:gdLst>
                  <a:gd name="T0" fmla="*/ 0 w 264"/>
                  <a:gd name="T1" fmla="*/ 76 h 91"/>
                  <a:gd name="T2" fmla="*/ 101 w 264"/>
                  <a:gd name="T3" fmla="*/ 68 h 91"/>
                  <a:gd name="T4" fmla="*/ 184 w 264"/>
                  <a:gd name="T5" fmla="*/ 51 h 91"/>
                  <a:gd name="T6" fmla="*/ 212 w 264"/>
                  <a:gd name="T7" fmla="*/ 43 h 91"/>
                  <a:gd name="T8" fmla="*/ 234 w 264"/>
                  <a:gd name="T9" fmla="*/ 28 h 91"/>
                  <a:gd name="T10" fmla="*/ 247 w 264"/>
                  <a:gd name="T11" fmla="*/ 15 h 91"/>
                  <a:gd name="T12" fmla="*/ 252 w 264"/>
                  <a:gd name="T13" fmla="*/ 0 h 91"/>
                  <a:gd name="T14" fmla="*/ 264 w 264"/>
                  <a:gd name="T15" fmla="*/ 8 h 91"/>
                  <a:gd name="T16" fmla="*/ 259 w 264"/>
                  <a:gd name="T17" fmla="*/ 23 h 91"/>
                  <a:gd name="T18" fmla="*/ 242 w 264"/>
                  <a:gd name="T19" fmla="*/ 41 h 91"/>
                  <a:gd name="T20" fmla="*/ 219 w 264"/>
                  <a:gd name="T21" fmla="*/ 56 h 91"/>
                  <a:gd name="T22" fmla="*/ 187 w 264"/>
                  <a:gd name="T23" fmla="*/ 66 h 91"/>
                  <a:gd name="T24" fmla="*/ 101 w 264"/>
                  <a:gd name="T25" fmla="*/ 84 h 91"/>
                  <a:gd name="T26" fmla="*/ 0 w 264"/>
                  <a:gd name="T27" fmla="*/ 91 h 91"/>
                  <a:gd name="T28" fmla="*/ 0 w 264"/>
                  <a:gd name="T2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91">
                    <a:moveTo>
                      <a:pt x="0" y="76"/>
                    </a:moveTo>
                    <a:lnTo>
                      <a:pt x="101" y="68"/>
                    </a:lnTo>
                    <a:lnTo>
                      <a:pt x="184" y="51"/>
                    </a:lnTo>
                    <a:lnTo>
                      <a:pt x="212" y="43"/>
                    </a:lnTo>
                    <a:lnTo>
                      <a:pt x="234" y="28"/>
                    </a:lnTo>
                    <a:lnTo>
                      <a:pt x="247" y="15"/>
                    </a:lnTo>
                    <a:lnTo>
                      <a:pt x="252" y="0"/>
                    </a:lnTo>
                    <a:lnTo>
                      <a:pt x="264" y="8"/>
                    </a:lnTo>
                    <a:lnTo>
                      <a:pt x="259" y="23"/>
                    </a:lnTo>
                    <a:lnTo>
                      <a:pt x="242" y="41"/>
                    </a:lnTo>
                    <a:lnTo>
                      <a:pt x="219" y="56"/>
                    </a:lnTo>
                    <a:lnTo>
                      <a:pt x="187" y="66"/>
                    </a:lnTo>
                    <a:lnTo>
                      <a:pt x="101" y="8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5" name="Oval 1369"/>
              <p:cNvSpPr>
                <a:spLocks noChangeArrowheads="1"/>
              </p:cNvSpPr>
              <p:nvPr/>
            </p:nvSpPr>
            <p:spPr bwMode="auto">
              <a:xfrm>
                <a:off x="4634" y="3490"/>
                <a:ext cx="10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6" name="Rectangle 1370"/>
              <p:cNvSpPr>
                <a:spLocks noChangeArrowheads="1"/>
              </p:cNvSpPr>
              <p:nvPr/>
            </p:nvSpPr>
            <p:spPr bwMode="auto">
              <a:xfrm>
                <a:off x="4819" y="3435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7" name="Oval 1371"/>
              <p:cNvSpPr>
                <a:spLocks noChangeArrowheads="1"/>
              </p:cNvSpPr>
              <p:nvPr/>
            </p:nvSpPr>
            <p:spPr bwMode="auto">
              <a:xfrm>
                <a:off x="4819" y="343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8" name="Oval 1372"/>
              <p:cNvSpPr>
                <a:spLocks noChangeArrowheads="1"/>
              </p:cNvSpPr>
              <p:nvPr/>
            </p:nvSpPr>
            <p:spPr bwMode="auto">
              <a:xfrm>
                <a:off x="4819" y="343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7" name="Freeform 1391"/>
              <p:cNvSpPr>
                <a:spLocks/>
              </p:cNvSpPr>
              <p:nvPr/>
            </p:nvSpPr>
            <p:spPr bwMode="auto">
              <a:xfrm>
                <a:off x="5091" y="1881"/>
                <a:ext cx="374" cy="117"/>
              </a:xfrm>
              <a:custGeom>
                <a:avLst/>
                <a:gdLst>
                  <a:gd name="T0" fmla="*/ 522 w 522"/>
                  <a:gd name="T1" fmla="*/ 84 h 164"/>
                  <a:gd name="T2" fmla="*/ 520 w 522"/>
                  <a:gd name="T3" fmla="*/ 74 h 164"/>
                  <a:gd name="T4" fmla="*/ 517 w 522"/>
                  <a:gd name="T5" fmla="*/ 66 h 164"/>
                  <a:gd name="T6" fmla="*/ 510 w 522"/>
                  <a:gd name="T7" fmla="*/ 58 h 164"/>
                  <a:gd name="T8" fmla="*/ 502 w 522"/>
                  <a:gd name="T9" fmla="*/ 51 h 164"/>
                  <a:gd name="T10" fmla="*/ 490 w 522"/>
                  <a:gd name="T11" fmla="*/ 43 h 164"/>
                  <a:gd name="T12" fmla="*/ 477 w 522"/>
                  <a:gd name="T13" fmla="*/ 36 h 164"/>
                  <a:gd name="T14" fmla="*/ 462 w 522"/>
                  <a:gd name="T15" fmla="*/ 31 h 164"/>
                  <a:gd name="T16" fmla="*/ 444 w 522"/>
                  <a:gd name="T17" fmla="*/ 26 h 164"/>
                  <a:gd name="T18" fmla="*/ 407 w 522"/>
                  <a:gd name="T19" fmla="*/ 15 h 164"/>
                  <a:gd name="T20" fmla="*/ 384 w 522"/>
                  <a:gd name="T21" fmla="*/ 10 h 164"/>
                  <a:gd name="T22" fmla="*/ 362 w 522"/>
                  <a:gd name="T23" fmla="*/ 8 h 164"/>
                  <a:gd name="T24" fmla="*/ 314 w 522"/>
                  <a:gd name="T25" fmla="*/ 3 h 164"/>
                  <a:gd name="T26" fmla="*/ 289 w 522"/>
                  <a:gd name="T27" fmla="*/ 0 h 164"/>
                  <a:gd name="T28" fmla="*/ 261 w 522"/>
                  <a:gd name="T29" fmla="*/ 0 h 164"/>
                  <a:gd name="T30" fmla="*/ 233 w 522"/>
                  <a:gd name="T31" fmla="*/ 0 h 164"/>
                  <a:gd name="T32" fmla="*/ 208 w 522"/>
                  <a:gd name="T33" fmla="*/ 3 h 164"/>
                  <a:gd name="T34" fmla="*/ 183 w 522"/>
                  <a:gd name="T35" fmla="*/ 3 h 164"/>
                  <a:gd name="T36" fmla="*/ 160 w 522"/>
                  <a:gd name="T37" fmla="*/ 8 h 164"/>
                  <a:gd name="T38" fmla="*/ 138 w 522"/>
                  <a:gd name="T39" fmla="*/ 10 h 164"/>
                  <a:gd name="T40" fmla="*/ 115 w 522"/>
                  <a:gd name="T41" fmla="*/ 15 h 164"/>
                  <a:gd name="T42" fmla="*/ 95 w 522"/>
                  <a:gd name="T43" fmla="*/ 18 h 164"/>
                  <a:gd name="T44" fmla="*/ 77 w 522"/>
                  <a:gd name="T45" fmla="*/ 26 h 164"/>
                  <a:gd name="T46" fmla="*/ 60 w 522"/>
                  <a:gd name="T47" fmla="*/ 31 h 164"/>
                  <a:gd name="T48" fmla="*/ 45 w 522"/>
                  <a:gd name="T49" fmla="*/ 36 h 164"/>
                  <a:gd name="T50" fmla="*/ 32 w 522"/>
                  <a:gd name="T51" fmla="*/ 43 h 164"/>
                  <a:gd name="T52" fmla="*/ 20 w 522"/>
                  <a:gd name="T53" fmla="*/ 51 h 164"/>
                  <a:gd name="T54" fmla="*/ 12 w 522"/>
                  <a:gd name="T55" fmla="*/ 58 h 164"/>
                  <a:gd name="T56" fmla="*/ 5 w 522"/>
                  <a:gd name="T57" fmla="*/ 66 h 164"/>
                  <a:gd name="T58" fmla="*/ 2 w 522"/>
                  <a:gd name="T59" fmla="*/ 74 h 164"/>
                  <a:gd name="T60" fmla="*/ 0 w 522"/>
                  <a:gd name="T61" fmla="*/ 84 h 164"/>
                  <a:gd name="T62" fmla="*/ 2 w 522"/>
                  <a:gd name="T63" fmla="*/ 91 h 164"/>
                  <a:gd name="T64" fmla="*/ 5 w 522"/>
                  <a:gd name="T65" fmla="*/ 99 h 164"/>
                  <a:gd name="T66" fmla="*/ 12 w 522"/>
                  <a:gd name="T67" fmla="*/ 106 h 164"/>
                  <a:gd name="T68" fmla="*/ 20 w 522"/>
                  <a:gd name="T69" fmla="*/ 114 h 164"/>
                  <a:gd name="T70" fmla="*/ 32 w 522"/>
                  <a:gd name="T71" fmla="*/ 121 h 164"/>
                  <a:gd name="T72" fmla="*/ 45 w 522"/>
                  <a:gd name="T73" fmla="*/ 129 h 164"/>
                  <a:gd name="T74" fmla="*/ 60 w 522"/>
                  <a:gd name="T75" fmla="*/ 134 h 164"/>
                  <a:gd name="T76" fmla="*/ 77 w 522"/>
                  <a:gd name="T77" fmla="*/ 142 h 164"/>
                  <a:gd name="T78" fmla="*/ 115 w 522"/>
                  <a:gd name="T79" fmla="*/ 152 h 164"/>
                  <a:gd name="T80" fmla="*/ 138 w 522"/>
                  <a:gd name="T81" fmla="*/ 154 h 164"/>
                  <a:gd name="T82" fmla="*/ 160 w 522"/>
                  <a:gd name="T83" fmla="*/ 159 h 164"/>
                  <a:gd name="T84" fmla="*/ 208 w 522"/>
                  <a:gd name="T85" fmla="*/ 164 h 164"/>
                  <a:gd name="T86" fmla="*/ 233 w 522"/>
                  <a:gd name="T87" fmla="*/ 164 h 164"/>
                  <a:gd name="T88" fmla="*/ 261 w 522"/>
                  <a:gd name="T89" fmla="*/ 164 h 164"/>
                  <a:gd name="T90" fmla="*/ 289 w 522"/>
                  <a:gd name="T91" fmla="*/ 164 h 164"/>
                  <a:gd name="T92" fmla="*/ 314 w 522"/>
                  <a:gd name="T93" fmla="*/ 164 h 164"/>
                  <a:gd name="T94" fmla="*/ 339 w 522"/>
                  <a:gd name="T95" fmla="*/ 162 h 164"/>
                  <a:gd name="T96" fmla="*/ 362 w 522"/>
                  <a:gd name="T97" fmla="*/ 159 h 164"/>
                  <a:gd name="T98" fmla="*/ 384 w 522"/>
                  <a:gd name="T99" fmla="*/ 154 h 164"/>
                  <a:gd name="T100" fmla="*/ 407 w 522"/>
                  <a:gd name="T101" fmla="*/ 152 h 164"/>
                  <a:gd name="T102" fmla="*/ 427 w 522"/>
                  <a:gd name="T103" fmla="*/ 147 h 164"/>
                  <a:gd name="T104" fmla="*/ 444 w 522"/>
                  <a:gd name="T105" fmla="*/ 142 h 164"/>
                  <a:gd name="T106" fmla="*/ 462 w 522"/>
                  <a:gd name="T107" fmla="*/ 134 h 164"/>
                  <a:gd name="T108" fmla="*/ 477 w 522"/>
                  <a:gd name="T109" fmla="*/ 129 h 164"/>
                  <a:gd name="T110" fmla="*/ 490 w 522"/>
                  <a:gd name="T111" fmla="*/ 121 h 164"/>
                  <a:gd name="T112" fmla="*/ 502 w 522"/>
                  <a:gd name="T113" fmla="*/ 114 h 164"/>
                  <a:gd name="T114" fmla="*/ 510 w 522"/>
                  <a:gd name="T115" fmla="*/ 106 h 164"/>
                  <a:gd name="T116" fmla="*/ 517 w 522"/>
                  <a:gd name="T117" fmla="*/ 99 h 164"/>
                  <a:gd name="T118" fmla="*/ 520 w 522"/>
                  <a:gd name="T119" fmla="*/ 91 h 164"/>
                  <a:gd name="T120" fmla="*/ 522 w 522"/>
                  <a:gd name="T121" fmla="*/ 8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2" h="164">
                    <a:moveTo>
                      <a:pt x="522" y="84"/>
                    </a:moveTo>
                    <a:lnTo>
                      <a:pt x="520" y="74"/>
                    </a:lnTo>
                    <a:lnTo>
                      <a:pt x="517" y="66"/>
                    </a:lnTo>
                    <a:lnTo>
                      <a:pt x="510" y="58"/>
                    </a:lnTo>
                    <a:lnTo>
                      <a:pt x="502" y="51"/>
                    </a:lnTo>
                    <a:lnTo>
                      <a:pt x="490" y="43"/>
                    </a:lnTo>
                    <a:lnTo>
                      <a:pt x="477" y="36"/>
                    </a:lnTo>
                    <a:lnTo>
                      <a:pt x="462" y="31"/>
                    </a:lnTo>
                    <a:lnTo>
                      <a:pt x="444" y="26"/>
                    </a:lnTo>
                    <a:lnTo>
                      <a:pt x="407" y="15"/>
                    </a:lnTo>
                    <a:lnTo>
                      <a:pt x="384" y="10"/>
                    </a:lnTo>
                    <a:lnTo>
                      <a:pt x="362" y="8"/>
                    </a:lnTo>
                    <a:lnTo>
                      <a:pt x="314" y="3"/>
                    </a:lnTo>
                    <a:lnTo>
                      <a:pt x="289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208" y="3"/>
                    </a:lnTo>
                    <a:lnTo>
                      <a:pt x="183" y="3"/>
                    </a:lnTo>
                    <a:lnTo>
                      <a:pt x="160" y="8"/>
                    </a:lnTo>
                    <a:lnTo>
                      <a:pt x="138" y="10"/>
                    </a:lnTo>
                    <a:lnTo>
                      <a:pt x="115" y="15"/>
                    </a:lnTo>
                    <a:lnTo>
                      <a:pt x="95" y="18"/>
                    </a:lnTo>
                    <a:lnTo>
                      <a:pt x="77" y="26"/>
                    </a:lnTo>
                    <a:lnTo>
                      <a:pt x="60" y="31"/>
                    </a:lnTo>
                    <a:lnTo>
                      <a:pt x="45" y="36"/>
                    </a:lnTo>
                    <a:lnTo>
                      <a:pt x="32" y="43"/>
                    </a:lnTo>
                    <a:lnTo>
                      <a:pt x="20" y="51"/>
                    </a:lnTo>
                    <a:lnTo>
                      <a:pt x="12" y="58"/>
                    </a:lnTo>
                    <a:lnTo>
                      <a:pt x="5" y="66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2" y="91"/>
                    </a:lnTo>
                    <a:lnTo>
                      <a:pt x="5" y="99"/>
                    </a:lnTo>
                    <a:lnTo>
                      <a:pt x="12" y="106"/>
                    </a:lnTo>
                    <a:lnTo>
                      <a:pt x="20" y="114"/>
                    </a:lnTo>
                    <a:lnTo>
                      <a:pt x="32" y="121"/>
                    </a:lnTo>
                    <a:lnTo>
                      <a:pt x="45" y="129"/>
                    </a:lnTo>
                    <a:lnTo>
                      <a:pt x="60" y="134"/>
                    </a:lnTo>
                    <a:lnTo>
                      <a:pt x="77" y="142"/>
                    </a:lnTo>
                    <a:lnTo>
                      <a:pt x="115" y="152"/>
                    </a:lnTo>
                    <a:lnTo>
                      <a:pt x="138" y="154"/>
                    </a:lnTo>
                    <a:lnTo>
                      <a:pt x="160" y="159"/>
                    </a:lnTo>
                    <a:lnTo>
                      <a:pt x="208" y="164"/>
                    </a:lnTo>
                    <a:lnTo>
                      <a:pt x="233" y="164"/>
                    </a:lnTo>
                    <a:lnTo>
                      <a:pt x="261" y="164"/>
                    </a:lnTo>
                    <a:lnTo>
                      <a:pt x="289" y="164"/>
                    </a:lnTo>
                    <a:lnTo>
                      <a:pt x="314" y="164"/>
                    </a:lnTo>
                    <a:lnTo>
                      <a:pt x="339" y="162"/>
                    </a:lnTo>
                    <a:lnTo>
                      <a:pt x="362" y="159"/>
                    </a:lnTo>
                    <a:lnTo>
                      <a:pt x="384" y="154"/>
                    </a:lnTo>
                    <a:lnTo>
                      <a:pt x="407" y="152"/>
                    </a:lnTo>
                    <a:lnTo>
                      <a:pt x="427" y="147"/>
                    </a:lnTo>
                    <a:lnTo>
                      <a:pt x="444" y="142"/>
                    </a:lnTo>
                    <a:lnTo>
                      <a:pt x="462" y="134"/>
                    </a:lnTo>
                    <a:lnTo>
                      <a:pt x="477" y="129"/>
                    </a:lnTo>
                    <a:lnTo>
                      <a:pt x="490" y="121"/>
                    </a:lnTo>
                    <a:lnTo>
                      <a:pt x="502" y="114"/>
                    </a:lnTo>
                    <a:lnTo>
                      <a:pt x="510" y="106"/>
                    </a:lnTo>
                    <a:lnTo>
                      <a:pt x="517" y="99"/>
                    </a:lnTo>
                    <a:lnTo>
                      <a:pt x="520" y="91"/>
                    </a:lnTo>
                    <a:lnTo>
                      <a:pt x="522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8" name="Freeform 1392"/>
              <p:cNvSpPr>
                <a:spLocks/>
              </p:cNvSpPr>
              <p:nvPr/>
            </p:nvSpPr>
            <p:spPr bwMode="auto">
              <a:xfrm>
                <a:off x="5278" y="1877"/>
                <a:ext cx="190" cy="64"/>
              </a:xfrm>
              <a:custGeom>
                <a:avLst/>
                <a:gdLst>
                  <a:gd name="T0" fmla="*/ 254 w 266"/>
                  <a:gd name="T1" fmla="*/ 89 h 89"/>
                  <a:gd name="T2" fmla="*/ 246 w 266"/>
                  <a:gd name="T3" fmla="*/ 76 h 89"/>
                  <a:gd name="T4" fmla="*/ 234 w 266"/>
                  <a:gd name="T5" fmla="*/ 61 h 89"/>
                  <a:gd name="T6" fmla="*/ 211 w 266"/>
                  <a:gd name="T7" fmla="*/ 48 h 89"/>
                  <a:gd name="T8" fmla="*/ 181 w 266"/>
                  <a:gd name="T9" fmla="*/ 36 h 89"/>
                  <a:gd name="T10" fmla="*/ 98 w 266"/>
                  <a:gd name="T11" fmla="*/ 18 h 89"/>
                  <a:gd name="T12" fmla="*/ 53 w 266"/>
                  <a:gd name="T13" fmla="*/ 15 h 89"/>
                  <a:gd name="T14" fmla="*/ 0 w 266"/>
                  <a:gd name="T15" fmla="*/ 13 h 89"/>
                  <a:gd name="T16" fmla="*/ 0 w 266"/>
                  <a:gd name="T17" fmla="*/ 0 h 89"/>
                  <a:gd name="T18" fmla="*/ 53 w 266"/>
                  <a:gd name="T19" fmla="*/ 3 h 89"/>
                  <a:gd name="T20" fmla="*/ 103 w 266"/>
                  <a:gd name="T21" fmla="*/ 5 h 89"/>
                  <a:gd name="T22" fmla="*/ 186 w 266"/>
                  <a:gd name="T23" fmla="*/ 23 h 89"/>
                  <a:gd name="T24" fmla="*/ 219 w 266"/>
                  <a:gd name="T25" fmla="*/ 36 h 89"/>
                  <a:gd name="T26" fmla="*/ 244 w 266"/>
                  <a:gd name="T27" fmla="*/ 51 h 89"/>
                  <a:gd name="T28" fmla="*/ 259 w 266"/>
                  <a:gd name="T29" fmla="*/ 68 h 89"/>
                  <a:gd name="T30" fmla="*/ 266 w 266"/>
                  <a:gd name="T31" fmla="*/ 84 h 89"/>
                  <a:gd name="T32" fmla="*/ 254 w 266"/>
                  <a:gd name="T3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9">
                    <a:moveTo>
                      <a:pt x="254" y="89"/>
                    </a:moveTo>
                    <a:lnTo>
                      <a:pt x="246" y="76"/>
                    </a:lnTo>
                    <a:lnTo>
                      <a:pt x="234" y="61"/>
                    </a:lnTo>
                    <a:lnTo>
                      <a:pt x="211" y="48"/>
                    </a:lnTo>
                    <a:lnTo>
                      <a:pt x="181" y="36"/>
                    </a:lnTo>
                    <a:lnTo>
                      <a:pt x="98" y="18"/>
                    </a:lnTo>
                    <a:lnTo>
                      <a:pt x="53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3"/>
                    </a:lnTo>
                    <a:lnTo>
                      <a:pt x="103" y="5"/>
                    </a:lnTo>
                    <a:lnTo>
                      <a:pt x="186" y="23"/>
                    </a:lnTo>
                    <a:lnTo>
                      <a:pt x="219" y="36"/>
                    </a:lnTo>
                    <a:lnTo>
                      <a:pt x="244" y="51"/>
                    </a:lnTo>
                    <a:lnTo>
                      <a:pt x="259" y="68"/>
                    </a:lnTo>
                    <a:lnTo>
                      <a:pt x="266" y="84"/>
                    </a:lnTo>
                    <a:lnTo>
                      <a:pt x="254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50" name="Oval 1394"/>
              <p:cNvSpPr>
                <a:spLocks noChangeArrowheads="1"/>
              </p:cNvSpPr>
              <p:nvPr/>
            </p:nvSpPr>
            <p:spPr bwMode="auto">
              <a:xfrm>
                <a:off x="5272" y="1876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53" name="Freeform 1397"/>
              <p:cNvSpPr>
                <a:spLocks/>
              </p:cNvSpPr>
              <p:nvPr/>
            </p:nvSpPr>
            <p:spPr bwMode="auto">
              <a:xfrm>
                <a:off x="5278" y="1937"/>
                <a:ext cx="190" cy="67"/>
              </a:xfrm>
              <a:custGeom>
                <a:avLst/>
                <a:gdLst>
                  <a:gd name="T0" fmla="*/ 0 w 266"/>
                  <a:gd name="T1" fmla="*/ 78 h 93"/>
                  <a:gd name="T2" fmla="*/ 53 w 266"/>
                  <a:gd name="T3" fmla="*/ 75 h 93"/>
                  <a:gd name="T4" fmla="*/ 101 w 266"/>
                  <a:gd name="T5" fmla="*/ 73 h 93"/>
                  <a:gd name="T6" fmla="*/ 183 w 266"/>
                  <a:gd name="T7" fmla="*/ 55 h 93"/>
                  <a:gd name="T8" fmla="*/ 211 w 266"/>
                  <a:gd name="T9" fmla="*/ 45 h 93"/>
                  <a:gd name="T10" fmla="*/ 234 w 266"/>
                  <a:gd name="T11" fmla="*/ 30 h 93"/>
                  <a:gd name="T12" fmla="*/ 246 w 266"/>
                  <a:gd name="T13" fmla="*/ 17 h 93"/>
                  <a:gd name="T14" fmla="*/ 254 w 266"/>
                  <a:gd name="T15" fmla="*/ 0 h 93"/>
                  <a:gd name="T16" fmla="*/ 266 w 266"/>
                  <a:gd name="T17" fmla="*/ 7 h 93"/>
                  <a:gd name="T18" fmla="*/ 259 w 266"/>
                  <a:gd name="T19" fmla="*/ 25 h 93"/>
                  <a:gd name="T20" fmla="*/ 241 w 266"/>
                  <a:gd name="T21" fmla="*/ 42 h 93"/>
                  <a:gd name="T22" fmla="*/ 219 w 266"/>
                  <a:gd name="T23" fmla="*/ 58 h 93"/>
                  <a:gd name="T24" fmla="*/ 186 w 266"/>
                  <a:gd name="T25" fmla="*/ 70 h 93"/>
                  <a:gd name="T26" fmla="*/ 103 w 266"/>
                  <a:gd name="T27" fmla="*/ 88 h 93"/>
                  <a:gd name="T28" fmla="*/ 53 w 266"/>
                  <a:gd name="T29" fmla="*/ 90 h 93"/>
                  <a:gd name="T30" fmla="*/ 0 w 266"/>
                  <a:gd name="T31" fmla="*/ 93 h 93"/>
                  <a:gd name="T32" fmla="*/ 0 w 266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3">
                    <a:moveTo>
                      <a:pt x="0" y="78"/>
                    </a:moveTo>
                    <a:lnTo>
                      <a:pt x="53" y="75"/>
                    </a:lnTo>
                    <a:lnTo>
                      <a:pt x="101" y="73"/>
                    </a:lnTo>
                    <a:lnTo>
                      <a:pt x="183" y="55"/>
                    </a:lnTo>
                    <a:lnTo>
                      <a:pt x="211" y="45"/>
                    </a:lnTo>
                    <a:lnTo>
                      <a:pt x="234" y="30"/>
                    </a:lnTo>
                    <a:lnTo>
                      <a:pt x="246" y="17"/>
                    </a:lnTo>
                    <a:lnTo>
                      <a:pt x="254" y="0"/>
                    </a:lnTo>
                    <a:lnTo>
                      <a:pt x="266" y="7"/>
                    </a:lnTo>
                    <a:lnTo>
                      <a:pt x="259" y="25"/>
                    </a:lnTo>
                    <a:lnTo>
                      <a:pt x="241" y="42"/>
                    </a:lnTo>
                    <a:lnTo>
                      <a:pt x="219" y="58"/>
                    </a:lnTo>
                    <a:lnTo>
                      <a:pt x="186" y="70"/>
                    </a:lnTo>
                    <a:lnTo>
                      <a:pt x="103" y="88"/>
                    </a:lnTo>
                    <a:lnTo>
                      <a:pt x="53" y="90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54" name="Oval 1398"/>
              <p:cNvSpPr>
                <a:spLocks noChangeArrowheads="1"/>
              </p:cNvSpPr>
              <p:nvPr/>
            </p:nvSpPr>
            <p:spPr bwMode="auto">
              <a:xfrm>
                <a:off x="5272" y="1993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55" name="Oval 1399"/>
              <p:cNvSpPr>
                <a:spLocks noChangeArrowheads="1"/>
              </p:cNvSpPr>
              <p:nvPr/>
            </p:nvSpPr>
            <p:spPr bwMode="auto">
              <a:xfrm>
                <a:off x="5460" y="1934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56" name="Freeform 1400"/>
              <p:cNvSpPr>
                <a:spLocks/>
              </p:cNvSpPr>
              <p:nvPr/>
            </p:nvSpPr>
            <p:spPr bwMode="auto">
              <a:xfrm>
                <a:off x="5158" y="2273"/>
                <a:ext cx="372" cy="118"/>
              </a:xfrm>
              <a:custGeom>
                <a:avLst/>
                <a:gdLst>
                  <a:gd name="T0" fmla="*/ 520 w 520"/>
                  <a:gd name="T1" fmla="*/ 83 h 164"/>
                  <a:gd name="T2" fmla="*/ 520 w 520"/>
                  <a:gd name="T3" fmla="*/ 73 h 164"/>
                  <a:gd name="T4" fmla="*/ 515 w 520"/>
                  <a:gd name="T5" fmla="*/ 66 h 164"/>
                  <a:gd name="T6" fmla="*/ 510 w 520"/>
                  <a:gd name="T7" fmla="*/ 58 h 164"/>
                  <a:gd name="T8" fmla="*/ 500 w 520"/>
                  <a:gd name="T9" fmla="*/ 51 h 164"/>
                  <a:gd name="T10" fmla="*/ 490 w 520"/>
                  <a:gd name="T11" fmla="*/ 43 h 164"/>
                  <a:gd name="T12" fmla="*/ 475 w 520"/>
                  <a:gd name="T13" fmla="*/ 35 h 164"/>
                  <a:gd name="T14" fmla="*/ 460 w 520"/>
                  <a:gd name="T15" fmla="*/ 30 h 164"/>
                  <a:gd name="T16" fmla="*/ 445 w 520"/>
                  <a:gd name="T17" fmla="*/ 23 h 164"/>
                  <a:gd name="T18" fmla="*/ 404 w 520"/>
                  <a:gd name="T19" fmla="*/ 15 h 164"/>
                  <a:gd name="T20" fmla="*/ 384 w 520"/>
                  <a:gd name="T21" fmla="*/ 10 h 164"/>
                  <a:gd name="T22" fmla="*/ 362 w 520"/>
                  <a:gd name="T23" fmla="*/ 5 h 164"/>
                  <a:gd name="T24" fmla="*/ 311 w 520"/>
                  <a:gd name="T25" fmla="*/ 3 h 164"/>
                  <a:gd name="T26" fmla="*/ 286 w 520"/>
                  <a:gd name="T27" fmla="*/ 0 h 164"/>
                  <a:gd name="T28" fmla="*/ 258 w 520"/>
                  <a:gd name="T29" fmla="*/ 0 h 164"/>
                  <a:gd name="T30" fmla="*/ 233 w 520"/>
                  <a:gd name="T31" fmla="*/ 0 h 164"/>
                  <a:gd name="T32" fmla="*/ 208 w 520"/>
                  <a:gd name="T33" fmla="*/ 3 h 164"/>
                  <a:gd name="T34" fmla="*/ 183 w 520"/>
                  <a:gd name="T35" fmla="*/ 3 h 164"/>
                  <a:gd name="T36" fmla="*/ 158 w 520"/>
                  <a:gd name="T37" fmla="*/ 5 h 164"/>
                  <a:gd name="T38" fmla="*/ 135 w 520"/>
                  <a:gd name="T39" fmla="*/ 10 h 164"/>
                  <a:gd name="T40" fmla="*/ 115 w 520"/>
                  <a:gd name="T41" fmla="*/ 15 h 164"/>
                  <a:gd name="T42" fmla="*/ 95 w 520"/>
                  <a:gd name="T43" fmla="*/ 18 h 164"/>
                  <a:gd name="T44" fmla="*/ 75 w 520"/>
                  <a:gd name="T45" fmla="*/ 23 h 164"/>
                  <a:gd name="T46" fmla="*/ 57 w 520"/>
                  <a:gd name="T47" fmla="*/ 30 h 164"/>
                  <a:gd name="T48" fmla="*/ 45 w 520"/>
                  <a:gd name="T49" fmla="*/ 35 h 164"/>
                  <a:gd name="T50" fmla="*/ 30 w 520"/>
                  <a:gd name="T51" fmla="*/ 43 h 164"/>
                  <a:gd name="T52" fmla="*/ 20 w 520"/>
                  <a:gd name="T53" fmla="*/ 51 h 164"/>
                  <a:gd name="T54" fmla="*/ 10 w 520"/>
                  <a:gd name="T55" fmla="*/ 58 h 164"/>
                  <a:gd name="T56" fmla="*/ 5 w 520"/>
                  <a:gd name="T57" fmla="*/ 66 h 164"/>
                  <a:gd name="T58" fmla="*/ 0 w 520"/>
                  <a:gd name="T59" fmla="*/ 73 h 164"/>
                  <a:gd name="T60" fmla="*/ 0 w 520"/>
                  <a:gd name="T61" fmla="*/ 83 h 164"/>
                  <a:gd name="T62" fmla="*/ 0 w 520"/>
                  <a:gd name="T63" fmla="*/ 91 h 164"/>
                  <a:gd name="T64" fmla="*/ 5 w 520"/>
                  <a:gd name="T65" fmla="*/ 99 h 164"/>
                  <a:gd name="T66" fmla="*/ 10 w 520"/>
                  <a:gd name="T67" fmla="*/ 106 h 164"/>
                  <a:gd name="T68" fmla="*/ 20 w 520"/>
                  <a:gd name="T69" fmla="*/ 114 h 164"/>
                  <a:gd name="T70" fmla="*/ 30 w 520"/>
                  <a:gd name="T71" fmla="*/ 121 h 164"/>
                  <a:gd name="T72" fmla="*/ 45 w 520"/>
                  <a:gd name="T73" fmla="*/ 129 h 164"/>
                  <a:gd name="T74" fmla="*/ 57 w 520"/>
                  <a:gd name="T75" fmla="*/ 134 h 164"/>
                  <a:gd name="T76" fmla="*/ 75 w 520"/>
                  <a:gd name="T77" fmla="*/ 141 h 164"/>
                  <a:gd name="T78" fmla="*/ 115 w 520"/>
                  <a:gd name="T79" fmla="*/ 152 h 164"/>
                  <a:gd name="T80" fmla="*/ 135 w 520"/>
                  <a:gd name="T81" fmla="*/ 154 h 164"/>
                  <a:gd name="T82" fmla="*/ 158 w 520"/>
                  <a:gd name="T83" fmla="*/ 159 h 164"/>
                  <a:gd name="T84" fmla="*/ 208 w 520"/>
                  <a:gd name="T85" fmla="*/ 164 h 164"/>
                  <a:gd name="T86" fmla="*/ 233 w 520"/>
                  <a:gd name="T87" fmla="*/ 164 h 164"/>
                  <a:gd name="T88" fmla="*/ 258 w 520"/>
                  <a:gd name="T89" fmla="*/ 164 h 164"/>
                  <a:gd name="T90" fmla="*/ 286 w 520"/>
                  <a:gd name="T91" fmla="*/ 164 h 164"/>
                  <a:gd name="T92" fmla="*/ 311 w 520"/>
                  <a:gd name="T93" fmla="*/ 164 h 164"/>
                  <a:gd name="T94" fmla="*/ 336 w 520"/>
                  <a:gd name="T95" fmla="*/ 162 h 164"/>
                  <a:gd name="T96" fmla="*/ 362 w 520"/>
                  <a:gd name="T97" fmla="*/ 159 h 164"/>
                  <a:gd name="T98" fmla="*/ 384 w 520"/>
                  <a:gd name="T99" fmla="*/ 154 h 164"/>
                  <a:gd name="T100" fmla="*/ 404 w 520"/>
                  <a:gd name="T101" fmla="*/ 152 h 164"/>
                  <a:gd name="T102" fmla="*/ 424 w 520"/>
                  <a:gd name="T103" fmla="*/ 147 h 164"/>
                  <a:gd name="T104" fmla="*/ 445 w 520"/>
                  <a:gd name="T105" fmla="*/ 141 h 164"/>
                  <a:gd name="T106" fmla="*/ 460 w 520"/>
                  <a:gd name="T107" fmla="*/ 134 h 164"/>
                  <a:gd name="T108" fmla="*/ 475 w 520"/>
                  <a:gd name="T109" fmla="*/ 129 h 164"/>
                  <a:gd name="T110" fmla="*/ 490 w 520"/>
                  <a:gd name="T111" fmla="*/ 121 h 164"/>
                  <a:gd name="T112" fmla="*/ 500 w 520"/>
                  <a:gd name="T113" fmla="*/ 114 h 164"/>
                  <a:gd name="T114" fmla="*/ 510 w 520"/>
                  <a:gd name="T115" fmla="*/ 106 h 164"/>
                  <a:gd name="T116" fmla="*/ 515 w 520"/>
                  <a:gd name="T117" fmla="*/ 99 h 164"/>
                  <a:gd name="T118" fmla="*/ 520 w 520"/>
                  <a:gd name="T119" fmla="*/ 91 h 164"/>
                  <a:gd name="T120" fmla="*/ 520 w 520"/>
                  <a:gd name="T121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4">
                    <a:moveTo>
                      <a:pt x="520" y="83"/>
                    </a:moveTo>
                    <a:lnTo>
                      <a:pt x="520" y="73"/>
                    </a:lnTo>
                    <a:lnTo>
                      <a:pt x="515" y="66"/>
                    </a:lnTo>
                    <a:lnTo>
                      <a:pt x="510" y="58"/>
                    </a:lnTo>
                    <a:lnTo>
                      <a:pt x="500" y="51"/>
                    </a:lnTo>
                    <a:lnTo>
                      <a:pt x="490" y="43"/>
                    </a:lnTo>
                    <a:lnTo>
                      <a:pt x="475" y="35"/>
                    </a:lnTo>
                    <a:lnTo>
                      <a:pt x="460" y="30"/>
                    </a:lnTo>
                    <a:lnTo>
                      <a:pt x="445" y="23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5"/>
                    </a:lnTo>
                    <a:lnTo>
                      <a:pt x="311" y="3"/>
                    </a:lnTo>
                    <a:lnTo>
                      <a:pt x="286" y="0"/>
                    </a:lnTo>
                    <a:lnTo>
                      <a:pt x="258" y="0"/>
                    </a:lnTo>
                    <a:lnTo>
                      <a:pt x="233" y="0"/>
                    </a:lnTo>
                    <a:lnTo>
                      <a:pt x="208" y="3"/>
                    </a:lnTo>
                    <a:lnTo>
                      <a:pt x="183" y="3"/>
                    </a:lnTo>
                    <a:lnTo>
                      <a:pt x="158" y="5"/>
                    </a:lnTo>
                    <a:lnTo>
                      <a:pt x="135" y="10"/>
                    </a:lnTo>
                    <a:lnTo>
                      <a:pt x="115" y="15"/>
                    </a:lnTo>
                    <a:lnTo>
                      <a:pt x="95" y="18"/>
                    </a:lnTo>
                    <a:lnTo>
                      <a:pt x="75" y="23"/>
                    </a:lnTo>
                    <a:lnTo>
                      <a:pt x="57" y="30"/>
                    </a:lnTo>
                    <a:lnTo>
                      <a:pt x="45" y="35"/>
                    </a:lnTo>
                    <a:lnTo>
                      <a:pt x="30" y="43"/>
                    </a:lnTo>
                    <a:lnTo>
                      <a:pt x="20" y="51"/>
                    </a:lnTo>
                    <a:lnTo>
                      <a:pt x="10" y="58"/>
                    </a:lnTo>
                    <a:lnTo>
                      <a:pt x="5" y="66"/>
                    </a:lnTo>
                    <a:lnTo>
                      <a:pt x="0" y="73"/>
                    </a:lnTo>
                    <a:lnTo>
                      <a:pt x="0" y="83"/>
                    </a:lnTo>
                    <a:lnTo>
                      <a:pt x="0" y="91"/>
                    </a:lnTo>
                    <a:lnTo>
                      <a:pt x="5" y="99"/>
                    </a:lnTo>
                    <a:lnTo>
                      <a:pt x="10" y="106"/>
                    </a:lnTo>
                    <a:lnTo>
                      <a:pt x="20" y="114"/>
                    </a:lnTo>
                    <a:lnTo>
                      <a:pt x="30" y="121"/>
                    </a:lnTo>
                    <a:lnTo>
                      <a:pt x="45" y="129"/>
                    </a:lnTo>
                    <a:lnTo>
                      <a:pt x="57" y="134"/>
                    </a:lnTo>
                    <a:lnTo>
                      <a:pt x="75" y="141"/>
                    </a:lnTo>
                    <a:lnTo>
                      <a:pt x="115" y="152"/>
                    </a:lnTo>
                    <a:lnTo>
                      <a:pt x="135" y="154"/>
                    </a:lnTo>
                    <a:lnTo>
                      <a:pt x="158" y="159"/>
                    </a:lnTo>
                    <a:lnTo>
                      <a:pt x="208" y="164"/>
                    </a:lnTo>
                    <a:lnTo>
                      <a:pt x="233" y="164"/>
                    </a:lnTo>
                    <a:lnTo>
                      <a:pt x="258" y="164"/>
                    </a:lnTo>
                    <a:lnTo>
                      <a:pt x="286" y="164"/>
                    </a:lnTo>
                    <a:lnTo>
                      <a:pt x="311" y="164"/>
                    </a:lnTo>
                    <a:lnTo>
                      <a:pt x="336" y="162"/>
                    </a:lnTo>
                    <a:lnTo>
                      <a:pt x="362" y="159"/>
                    </a:lnTo>
                    <a:lnTo>
                      <a:pt x="384" y="154"/>
                    </a:lnTo>
                    <a:lnTo>
                      <a:pt x="404" y="152"/>
                    </a:lnTo>
                    <a:lnTo>
                      <a:pt x="424" y="147"/>
                    </a:lnTo>
                    <a:lnTo>
                      <a:pt x="445" y="141"/>
                    </a:lnTo>
                    <a:lnTo>
                      <a:pt x="460" y="134"/>
                    </a:lnTo>
                    <a:lnTo>
                      <a:pt x="475" y="129"/>
                    </a:lnTo>
                    <a:lnTo>
                      <a:pt x="490" y="121"/>
                    </a:lnTo>
                    <a:lnTo>
                      <a:pt x="500" y="114"/>
                    </a:lnTo>
                    <a:lnTo>
                      <a:pt x="510" y="106"/>
                    </a:lnTo>
                    <a:lnTo>
                      <a:pt x="515" y="99"/>
                    </a:lnTo>
                    <a:lnTo>
                      <a:pt x="520" y="91"/>
                    </a:lnTo>
                    <a:lnTo>
                      <a:pt x="520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57" name="Freeform 1401"/>
              <p:cNvSpPr>
                <a:spLocks/>
              </p:cNvSpPr>
              <p:nvPr/>
            </p:nvSpPr>
            <p:spPr bwMode="auto">
              <a:xfrm>
                <a:off x="5342" y="2270"/>
                <a:ext cx="192" cy="63"/>
              </a:xfrm>
              <a:custGeom>
                <a:avLst/>
                <a:gdLst>
                  <a:gd name="T0" fmla="*/ 254 w 267"/>
                  <a:gd name="T1" fmla="*/ 88 h 88"/>
                  <a:gd name="T2" fmla="*/ 249 w 267"/>
                  <a:gd name="T3" fmla="*/ 76 h 88"/>
                  <a:gd name="T4" fmla="*/ 237 w 267"/>
                  <a:gd name="T5" fmla="*/ 61 h 88"/>
                  <a:gd name="T6" fmla="*/ 212 w 267"/>
                  <a:gd name="T7" fmla="*/ 48 h 88"/>
                  <a:gd name="T8" fmla="*/ 184 w 267"/>
                  <a:gd name="T9" fmla="*/ 35 h 88"/>
                  <a:gd name="T10" fmla="*/ 101 w 267"/>
                  <a:gd name="T11" fmla="*/ 18 h 88"/>
                  <a:gd name="T12" fmla="*/ 53 w 267"/>
                  <a:gd name="T13" fmla="*/ 13 h 88"/>
                  <a:gd name="T14" fmla="*/ 0 w 267"/>
                  <a:gd name="T15" fmla="*/ 13 h 88"/>
                  <a:gd name="T16" fmla="*/ 0 w 267"/>
                  <a:gd name="T17" fmla="*/ 0 h 88"/>
                  <a:gd name="T18" fmla="*/ 53 w 267"/>
                  <a:gd name="T19" fmla="*/ 0 h 88"/>
                  <a:gd name="T20" fmla="*/ 106 w 267"/>
                  <a:gd name="T21" fmla="*/ 5 h 88"/>
                  <a:gd name="T22" fmla="*/ 189 w 267"/>
                  <a:gd name="T23" fmla="*/ 23 h 88"/>
                  <a:gd name="T24" fmla="*/ 219 w 267"/>
                  <a:gd name="T25" fmla="*/ 35 h 88"/>
                  <a:gd name="T26" fmla="*/ 247 w 267"/>
                  <a:gd name="T27" fmla="*/ 51 h 88"/>
                  <a:gd name="T28" fmla="*/ 262 w 267"/>
                  <a:gd name="T29" fmla="*/ 68 h 88"/>
                  <a:gd name="T30" fmla="*/ 267 w 267"/>
                  <a:gd name="T31" fmla="*/ 83 h 88"/>
                  <a:gd name="T32" fmla="*/ 254 w 267"/>
                  <a:gd name="T3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8">
                    <a:moveTo>
                      <a:pt x="254" y="88"/>
                    </a:moveTo>
                    <a:lnTo>
                      <a:pt x="249" y="76"/>
                    </a:lnTo>
                    <a:lnTo>
                      <a:pt x="237" y="61"/>
                    </a:lnTo>
                    <a:lnTo>
                      <a:pt x="212" y="48"/>
                    </a:lnTo>
                    <a:lnTo>
                      <a:pt x="184" y="35"/>
                    </a:lnTo>
                    <a:lnTo>
                      <a:pt x="101" y="18"/>
                    </a:lnTo>
                    <a:lnTo>
                      <a:pt x="53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06" y="5"/>
                    </a:lnTo>
                    <a:lnTo>
                      <a:pt x="189" y="23"/>
                    </a:lnTo>
                    <a:lnTo>
                      <a:pt x="219" y="35"/>
                    </a:lnTo>
                    <a:lnTo>
                      <a:pt x="247" y="51"/>
                    </a:lnTo>
                    <a:lnTo>
                      <a:pt x="262" y="68"/>
                    </a:lnTo>
                    <a:lnTo>
                      <a:pt x="267" y="83"/>
                    </a:lnTo>
                    <a:lnTo>
                      <a:pt x="25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58" name="Freeform 1402"/>
              <p:cNvSpPr>
                <a:spLocks/>
              </p:cNvSpPr>
              <p:nvPr/>
            </p:nvSpPr>
            <p:spPr bwMode="auto">
              <a:xfrm>
                <a:off x="5152" y="2270"/>
                <a:ext cx="190" cy="61"/>
              </a:xfrm>
              <a:custGeom>
                <a:avLst/>
                <a:gdLst>
                  <a:gd name="T0" fmla="*/ 266 w 266"/>
                  <a:gd name="T1" fmla="*/ 13 h 86"/>
                  <a:gd name="T2" fmla="*/ 214 w 266"/>
                  <a:gd name="T3" fmla="*/ 13 h 86"/>
                  <a:gd name="T4" fmla="*/ 168 w 266"/>
                  <a:gd name="T5" fmla="*/ 18 h 86"/>
                  <a:gd name="T6" fmla="*/ 85 w 266"/>
                  <a:gd name="T7" fmla="*/ 35 h 86"/>
                  <a:gd name="T8" fmla="*/ 53 w 266"/>
                  <a:gd name="T9" fmla="*/ 48 h 86"/>
                  <a:gd name="T10" fmla="*/ 33 w 266"/>
                  <a:gd name="T11" fmla="*/ 63 h 86"/>
                  <a:gd name="T12" fmla="*/ 18 w 266"/>
                  <a:gd name="T13" fmla="*/ 76 h 86"/>
                  <a:gd name="T14" fmla="*/ 15 w 266"/>
                  <a:gd name="T15" fmla="*/ 86 h 86"/>
                  <a:gd name="T16" fmla="*/ 0 w 266"/>
                  <a:gd name="T17" fmla="*/ 83 h 86"/>
                  <a:gd name="T18" fmla="*/ 5 w 266"/>
                  <a:gd name="T19" fmla="*/ 68 h 86"/>
                  <a:gd name="T20" fmla="*/ 23 w 266"/>
                  <a:gd name="T21" fmla="*/ 51 h 86"/>
                  <a:gd name="T22" fmla="*/ 45 w 266"/>
                  <a:gd name="T23" fmla="*/ 35 h 86"/>
                  <a:gd name="T24" fmla="*/ 78 w 266"/>
                  <a:gd name="T25" fmla="*/ 23 h 86"/>
                  <a:gd name="T26" fmla="*/ 163 w 266"/>
                  <a:gd name="T27" fmla="*/ 5 h 86"/>
                  <a:gd name="T28" fmla="*/ 214 w 266"/>
                  <a:gd name="T29" fmla="*/ 0 h 86"/>
                  <a:gd name="T30" fmla="*/ 266 w 266"/>
                  <a:gd name="T31" fmla="*/ 0 h 86"/>
                  <a:gd name="T32" fmla="*/ 266 w 266"/>
                  <a:gd name="T33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6">
                    <a:moveTo>
                      <a:pt x="266" y="13"/>
                    </a:moveTo>
                    <a:lnTo>
                      <a:pt x="214" y="13"/>
                    </a:lnTo>
                    <a:lnTo>
                      <a:pt x="168" y="18"/>
                    </a:lnTo>
                    <a:lnTo>
                      <a:pt x="85" y="35"/>
                    </a:lnTo>
                    <a:lnTo>
                      <a:pt x="53" y="48"/>
                    </a:lnTo>
                    <a:lnTo>
                      <a:pt x="33" y="63"/>
                    </a:lnTo>
                    <a:lnTo>
                      <a:pt x="18" y="76"/>
                    </a:lnTo>
                    <a:lnTo>
                      <a:pt x="15" y="86"/>
                    </a:lnTo>
                    <a:lnTo>
                      <a:pt x="0" y="83"/>
                    </a:lnTo>
                    <a:lnTo>
                      <a:pt x="5" y="68"/>
                    </a:lnTo>
                    <a:lnTo>
                      <a:pt x="23" y="51"/>
                    </a:lnTo>
                    <a:lnTo>
                      <a:pt x="45" y="35"/>
                    </a:lnTo>
                    <a:lnTo>
                      <a:pt x="78" y="23"/>
                    </a:lnTo>
                    <a:lnTo>
                      <a:pt x="163" y="5"/>
                    </a:lnTo>
                    <a:lnTo>
                      <a:pt x="214" y="0"/>
                    </a:lnTo>
                    <a:lnTo>
                      <a:pt x="266" y="0"/>
                    </a:lnTo>
                    <a:lnTo>
                      <a:pt x="2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59" name="Oval 1403"/>
              <p:cNvSpPr>
                <a:spLocks noChangeArrowheads="1"/>
              </p:cNvSpPr>
              <p:nvPr/>
            </p:nvSpPr>
            <p:spPr bwMode="auto">
              <a:xfrm>
                <a:off x="5337" y="226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0" name="Freeform 1404"/>
              <p:cNvSpPr>
                <a:spLocks/>
              </p:cNvSpPr>
              <p:nvPr/>
            </p:nvSpPr>
            <p:spPr bwMode="auto">
              <a:xfrm>
                <a:off x="5152" y="2331"/>
                <a:ext cx="190" cy="65"/>
              </a:xfrm>
              <a:custGeom>
                <a:avLst/>
                <a:gdLst>
                  <a:gd name="T0" fmla="*/ 15 w 266"/>
                  <a:gd name="T1" fmla="*/ 0 h 91"/>
                  <a:gd name="T2" fmla="*/ 18 w 266"/>
                  <a:gd name="T3" fmla="*/ 15 h 91"/>
                  <a:gd name="T4" fmla="*/ 30 w 266"/>
                  <a:gd name="T5" fmla="*/ 28 h 91"/>
                  <a:gd name="T6" fmla="*/ 53 w 266"/>
                  <a:gd name="T7" fmla="*/ 43 h 91"/>
                  <a:gd name="T8" fmla="*/ 83 w 266"/>
                  <a:gd name="T9" fmla="*/ 53 h 91"/>
                  <a:gd name="T10" fmla="*/ 166 w 266"/>
                  <a:gd name="T11" fmla="*/ 71 h 91"/>
                  <a:gd name="T12" fmla="*/ 214 w 266"/>
                  <a:gd name="T13" fmla="*/ 73 h 91"/>
                  <a:gd name="T14" fmla="*/ 266 w 266"/>
                  <a:gd name="T15" fmla="*/ 76 h 91"/>
                  <a:gd name="T16" fmla="*/ 266 w 266"/>
                  <a:gd name="T17" fmla="*/ 91 h 91"/>
                  <a:gd name="T18" fmla="*/ 214 w 266"/>
                  <a:gd name="T19" fmla="*/ 88 h 91"/>
                  <a:gd name="T20" fmla="*/ 163 w 266"/>
                  <a:gd name="T21" fmla="*/ 86 h 91"/>
                  <a:gd name="T22" fmla="*/ 80 w 266"/>
                  <a:gd name="T23" fmla="*/ 68 h 91"/>
                  <a:gd name="T24" fmla="*/ 45 w 266"/>
                  <a:gd name="T25" fmla="*/ 55 h 91"/>
                  <a:gd name="T26" fmla="*/ 23 w 266"/>
                  <a:gd name="T27" fmla="*/ 40 h 91"/>
                  <a:gd name="T28" fmla="*/ 5 w 266"/>
                  <a:gd name="T29" fmla="*/ 23 h 91"/>
                  <a:gd name="T30" fmla="*/ 0 w 266"/>
                  <a:gd name="T31" fmla="*/ 2 h 91"/>
                  <a:gd name="T32" fmla="*/ 15 w 266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1">
                    <a:moveTo>
                      <a:pt x="15" y="0"/>
                    </a:moveTo>
                    <a:lnTo>
                      <a:pt x="18" y="15"/>
                    </a:lnTo>
                    <a:lnTo>
                      <a:pt x="30" y="28"/>
                    </a:lnTo>
                    <a:lnTo>
                      <a:pt x="53" y="43"/>
                    </a:lnTo>
                    <a:lnTo>
                      <a:pt x="83" y="53"/>
                    </a:lnTo>
                    <a:lnTo>
                      <a:pt x="166" y="71"/>
                    </a:lnTo>
                    <a:lnTo>
                      <a:pt x="214" y="73"/>
                    </a:lnTo>
                    <a:lnTo>
                      <a:pt x="266" y="76"/>
                    </a:lnTo>
                    <a:lnTo>
                      <a:pt x="266" y="91"/>
                    </a:lnTo>
                    <a:lnTo>
                      <a:pt x="214" y="88"/>
                    </a:lnTo>
                    <a:lnTo>
                      <a:pt x="163" y="86"/>
                    </a:lnTo>
                    <a:lnTo>
                      <a:pt x="80" y="68"/>
                    </a:lnTo>
                    <a:lnTo>
                      <a:pt x="45" y="55"/>
                    </a:lnTo>
                    <a:lnTo>
                      <a:pt x="23" y="40"/>
                    </a:lnTo>
                    <a:lnTo>
                      <a:pt x="5" y="23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1" name="Oval 1405"/>
              <p:cNvSpPr>
                <a:spLocks noChangeArrowheads="1"/>
              </p:cNvSpPr>
              <p:nvPr/>
            </p:nvSpPr>
            <p:spPr bwMode="auto">
              <a:xfrm>
                <a:off x="5152" y="232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2" name="Freeform 1406"/>
              <p:cNvSpPr>
                <a:spLocks/>
              </p:cNvSpPr>
              <p:nvPr/>
            </p:nvSpPr>
            <p:spPr bwMode="auto">
              <a:xfrm>
                <a:off x="5342" y="2329"/>
                <a:ext cx="192" cy="67"/>
              </a:xfrm>
              <a:custGeom>
                <a:avLst/>
                <a:gdLst>
                  <a:gd name="T0" fmla="*/ 0 w 267"/>
                  <a:gd name="T1" fmla="*/ 79 h 94"/>
                  <a:gd name="T2" fmla="*/ 53 w 267"/>
                  <a:gd name="T3" fmla="*/ 76 h 94"/>
                  <a:gd name="T4" fmla="*/ 104 w 267"/>
                  <a:gd name="T5" fmla="*/ 74 h 94"/>
                  <a:gd name="T6" fmla="*/ 187 w 267"/>
                  <a:gd name="T7" fmla="*/ 56 h 94"/>
                  <a:gd name="T8" fmla="*/ 212 w 267"/>
                  <a:gd name="T9" fmla="*/ 46 h 94"/>
                  <a:gd name="T10" fmla="*/ 237 w 267"/>
                  <a:gd name="T11" fmla="*/ 31 h 94"/>
                  <a:gd name="T12" fmla="*/ 249 w 267"/>
                  <a:gd name="T13" fmla="*/ 18 h 94"/>
                  <a:gd name="T14" fmla="*/ 254 w 267"/>
                  <a:gd name="T15" fmla="*/ 0 h 94"/>
                  <a:gd name="T16" fmla="*/ 267 w 267"/>
                  <a:gd name="T17" fmla="*/ 8 h 94"/>
                  <a:gd name="T18" fmla="*/ 262 w 267"/>
                  <a:gd name="T19" fmla="*/ 26 h 94"/>
                  <a:gd name="T20" fmla="*/ 244 w 267"/>
                  <a:gd name="T21" fmla="*/ 43 h 94"/>
                  <a:gd name="T22" fmla="*/ 219 w 267"/>
                  <a:gd name="T23" fmla="*/ 58 h 94"/>
                  <a:gd name="T24" fmla="*/ 189 w 267"/>
                  <a:gd name="T25" fmla="*/ 71 h 94"/>
                  <a:gd name="T26" fmla="*/ 106 w 267"/>
                  <a:gd name="T27" fmla="*/ 89 h 94"/>
                  <a:gd name="T28" fmla="*/ 53 w 267"/>
                  <a:gd name="T29" fmla="*/ 91 h 94"/>
                  <a:gd name="T30" fmla="*/ 0 w 267"/>
                  <a:gd name="T31" fmla="*/ 94 h 94"/>
                  <a:gd name="T32" fmla="*/ 0 w 267"/>
                  <a:gd name="T33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4">
                    <a:moveTo>
                      <a:pt x="0" y="79"/>
                    </a:moveTo>
                    <a:lnTo>
                      <a:pt x="53" y="76"/>
                    </a:lnTo>
                    <a:lnTo>
                      <a:pt x="104" y="74"/>
                    </a:lnTo>
                    <a:lnTo>
                      <a:pt x="187" y="56"/>
                    </a:lnTo>
                    <a:lnTo>
                      <a:pt x="212" y="46"/>
                    </a:lnTo>
                    <a:lnTo>
                      <a:pt x="237" y="31"/>
                    </a:lnTo>
                    <a:lnTo>
                      <a:pt x="249" y="18"/>
                    </a:lnTo>
                    <a:lnTo>
                      <a:pt x="254" y="0"/>
                    </a:lnTo>
                    <a:lnTo>
                      <a:pt x="267" y="8"/>
                    </a:lnTo>
                    <a:lnTo>
                      <a:pt x="262" y="26"/>
                    </a:lnTo>
                    <a:lnTo>
                      <a:pt x="244" y="43"/>
                    </a:lnTo>
                    <a:lnTo>
                      <a:pt x="219" y="58"/>
                    </a:lnTo>
                    <a:lnTo>
                      <a:pt x="189" y="71"/>
                    </a:lnTo>
                    <a:lnTo>
                      <a:pt x="106" y="89"/>
                    </a:lnTo>
                    <a:lnTo>
                      <a:pt x="53" y="91"/>
                    </a:lnTo>
                    <a:lnTo>
                      <a:pt x="0" y="9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3" name="Oval 1407"/>
              <p:cNvSpPr>
                <a:spLocks noChangeArrowheads="1"/>
              </p:cNvSpPr>
              <p:nvPr/>
            </p:nvSpPr>
            <p:spPr bwMode="auto">
              <a:xfrm>
                <a:off x="5337" y="2386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4" name="Oval 1408"/>
              <p:cNvSpPr>
                <a:spLocks noChangeArrowheads="1"/>
              </p:cNvSpPr>
              <p:nvPr/>
            </p:nvSpPr>
            <p:spPr bwMode="auto">
              <a:xfrm>
                <a:off x="5524" y="232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5" name="Freeform 1409"/>
              <p:cNvSpPr>
                <a:spLocks/>
              </p:cNvSpPr>
              <p:nvPr/>
            </p:nvSpPr>
            <p:spPr bwMode="auto">
              <a:xfrm>
                <a:off x="5222" y="2534"/>
                <a:ext cx="371" cy="117"/>
              </a:xfrm>
              <a:custGeom>
                <a:avLst/>
                <a:gdLst>
                  <a:gd name="T0" fmla="*/ 518 w 518"/>
                  <a:gd name="T1" fmla="*/ 83 h 164"/>
                  <a:gd name="T2" fmla="*/ 515 w 518"/>
                  <a:gd name="T3" fmla="*/ 73 h 164"/>
                  <a:gd name="T4" fmla="*/ 513 w 518"/>
                  <a:gd name="T5" fmla="*/ 65 h 164"/>
                  <a:gd name="T6" fmla="*/ 505 w 518"/>
                  <a:gd name="T7" fmla="*/ 58 h 164"/>
                  <a:gd name="T8" fmla="*/ 498 w 518"/>
                  <a:gd name="T9" fmla="*/ 50 h 164"/>
                  <a:gd name="T10" fmla="*/ 485 w 518"/>
                  <a:gd name="T11" fmla="*/ 43 h 164"/>
                  <a:gd name="T12" fmla="*/ 473 w 518"/>
                  <a:gd name="T13" fmla="*/ 35 h 164"/>
                  <a:gd name="T14" fmla="*/ 458 w 518"/>
                  <a:gd name="T15" fmla="*/ 30 h 164"/>
                  <a:gd name="T16" fmla="*/ 442 w 518"/>
                  <a:gd name="T17" fmla="*/ 22 h 164"/>
                  <a:gd name="T18" fmla="*/ 402 w 518"/>
                  <a:gd name="T19" fmla="*/ 15 h 164"/>
                  <a:gd name="T20" fmla="*/ 382 w 518"/>
                  <a:gd name="T21" fmla="*/ 10 h 164"/>
                  <a:gd name="T22" fmla="*/ 360 w 518"/>
                  <a:gd name="T23" fmla="*/ 5 h 164"/>
                  <a:gd name="T24" fmla="*/ 312 w 518"/>
                  <a:gd name="T25" fmla="*/ 2 h 164"/>
                  <a:gd name="T26" fmla="*/ 287 w 518"/>
                  <a:gd name="T27" fmla="*/ 0 h 164"/>
                  <a:gd name="T28" fmla="*/ 259 w 518"/>
                  <a:gd name="T29" fmla="*/ 0 h 164"/>
                  <a:gd name="T30" fmla="*/ 206 w 518"/>
                  <a:gd name="T31" fmla="*/ 2 h 164"/>
                  <a:gd name="T32" fmla="*/ 181 w 518"/>
                  <a:gd name="T33" fmla="*/ 2 h 164"/>
                  <a:gd name="T34" fmla="*/ 158 w 518"/>
                  <a:gd name="T35" fmla="*/ 5 h 164"/>
                  <a:gd name="T36" fmla="*/ 136 w 518"/>
                  <a:gd name="T37" fmla="*/ 10 h 164"/>
                  <a:gd name="T38" fmla="*/ 116 w 518"/>
                  <a:gd name="T39" fmla="*/ 15 h 164"/>
                  <a:gd name="T40" fmla="*/ 75 w 518"/>
                  <a:gd name="T41" fmla="*/ 22 h 164"/>
                  <a:gd name="T42" fmla="*/ 60 w 518"/>
                  <a:gd name="T43" fmla="*/ 30 h 164"/>
                  <a:gd name="T44" fmla="*/ 45 w 518"/>
                  <a:gd name="T45" fmla="*/ 35 h 164"/>
                  <a:gd name="T46" fmla="*/ 33 w 518"/>
                  <a:gd name="T47" fmla="*/ 43 h 164"/>
                  <a:gd name="T48" fmla="*/ 20 w 518"/>
                  <a:gd name="T49" fmla="*/ 50 h 164"/>
                  <a:gd name="T50" fmla="*/ 13 w 518"/>
                  <a:gd name="T51" fmla="*/ 58 h 164"/>
                  <a:gd name="T52" fmla="*/ 5 w 518"/>
                  <a:gd name="T53" fmla="*/ 65 h 164"/>
                  <a:gd name="T54" fmla="*/ 3 w 518"/>
                  <a:gd name="T55" fmla="*/ 73 h 164"/>
                  <a:gd name="T56" fmla="*/ 0 w 518"/>
                  <a:gd name="T57" fmla="*/ 83 h 164"/>
                  <a:gd name="T58" fmla="*/ 3 w 518"/>
                  <a:gd name="T59" fmla="*/ 90 h 164"/>
                  <a:gd name="T60" fmla="*/ 5 w 518"/>
                  <a:gd name="T61" fmla="*/ 98 h 164"/>
                  <a:gd name="T62" fmla="*/ 13 w 518"/>
                  <a:gd name="T63" fmla="*/ 106 h 164"/>
                  <a:gd name="T64" fmla="*/ 20 w 518"/>
                  <a:gd name="T65" fmla="*/ 113 h 164"/>
                  <a:gd name="T66" fmla="*/ 33 w 518"/>
                  <a:gd name="T67" fmla="*/ 121 h 164"/>
                  <a:gd name="T68" fmla="*/ 45 w 518"/>
                  <a:gd name="T69" fmla="*/ 128 h 164"/>
                  <a:gd name="T70" fmla="*/ 60 w 518"/>
                  <a:gd name="T71" fmla="*/ 133 h 164"/>
                  <a:gd name="T72" fmla="*/ 75 w 518"/>
                  <a:gd name="T73" fmla="*/ 141 h 164"/>
                  <a:gd name="T74" fmla="*/ 116 w 518"/>
                  <a:gd name="T75" fmla="*/ 151 h 164"/>
                  <a:gd name="T76" fmla="*/ 136 w 518"/>
                  <a:gd name="T77" fmla="*/ 154 h 164"/>
                  <a:gd name="T78" fmla="*/ 158 w 518"/>
                  <a:gd name="T79" fmla="*/ 159 h 164"/>
                  <a:gd name="T80" fmla="*/ 206 w 518"/>
                  <a:gd name="T81" fmla="*/ 164 h 164"/>
                  <a:gd name="T82" fmla="*/ 234 w 518"/>
                  <a:gd name="T83" fmla="*/ 164 h 164"/>
                  <a:gd name="T84" fmla="*/ 259 w 518"/>
                  <a:gd name="T85" fmla="*/ 164 h 164"/>
                  <a:gd name="T86" fmla="*/ 312 w 518"/>
                  <a:gd name="T87" fmla="*/ 164 h 164"/>
                  <a:gd name="T88" fmla="*/ 337 w 518"/>
                  <a:gd name="T89" fmla="*/ 161 h 164"/>
                  <a:gd name="T90" fmla="*/ 360 w 518"/>
                  <a:gd name="T91" fmla="*/ 159 h 164"/>
                  <a:gd name="T92" fmla="*/ 382 w 518"/>
                  <a:gd name="T93" fmla="*/ 154 h 164"/>
                  <a:gd name="T94" fmla="*/ 402 w 518"/>
                  <a:gd name="T95" fmla="*/ 151 h 164"/>
                  <a:gd name="T96" fmla="*/ 442 w 518"/>
                  <a:gd name="T97" fmla="*/ 141 h 164"/>
                  <a:gd name="T98" fmla="*/ 458 w 518"/>
                  <a:gd name="T99" fmla="*/ 133 h 164"/>
                  <a:gd name="T100" fmla="*/ 473 w 518"/>
                  <a:gd name="T101" fmla="*/ 128 h 164"/>
                  <a:gd name="T102" fmla="*/ 485 w 518"/>
                  <a:gd name="T103" fmla="*/ 121 h 164"/>
                  <a:gd name="T104" fmla="*/ 498 w 518"/>
                  <a:gd name="T105" fmla="*/ 113 h 164"/>
                  <a:gd name="T106" fmla="*/ 505 w 518"/>
                  <a:gd name="T107" fmla="*/ 106 h 164"/>
                  <a:gd name="T108" fmla="*/ 513 w 518"/>
                  <a:gd name="T109" fmla="*/ 98 h 164"/>
                  <a:gd name="T110" fmla="*/ 515 w 518"/>
                  <a:gd name="T111" fmla="*/ 90 h 164"/>
                  <a:gd name="T112" fmla="*/ 518 w 518"/>
                  <a:gd name="T113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8" h="164">
                    <a:moveTo>
                      <a:pt x="518" y="83"/>
                    </a:moveTo>
                    <a:lnTo>
                      <a:pt x="515" y="73"/>
                    </a:lnTo>
                    <a:lnTo>
                      <a:pt x="513" y="65"/>
                    </a:lnTo>
                    <a:lnTo>
                      <a:pt x="505" y="58"/>
                    </a:lnTo>
                    <a:lnTo>
                      <a:pt x="498" y="50"/>
                    </a:lnTo>
                    <a:lnTo>
                      <a:pt x="485" y="43"/>
                    </a:lnTo>
                    <a:lnTo>
                      <a:pt x="473" y="35"/>
                    </a:lnTo>
                    <a:lnTo>
                      <a:pt x="458" y="30"/>
                    </a:lnTo>
                    <a:lnTo>
                      <a:pt x="442" y="22"/>
                    </a:lnTo>
                    <a:lnTo>
                      <a:pt x="402" y="15"/>
                    </a:lnTo>
                    <a:lnTo>
                      <a:pt x="382" y="10"/>
                    </a:lnTo>
                    <a:lnTo>
                      <a:pt x="360" y="5"/>
                    </a:lnTo>
                    <a:lnTo>
                      <a:pt x="312" y="2"/>
                    </a:lnTo>
                    <a:lnTo>
                      <a:pt x="287" y="0"/>
                    </a:lnTo>
                    <a:lnTo>
                      <a:pt x="259" y="0"/>
                    </a:lnTo>
                    <a:lnTo>
                      <a:pt x="206" y="2"/>
                    </a:lnTo>
                    <a:lnTo>
                      <a:pt x="181" y="2"/>
                    </a:lnTo>
                    <a:lnTo>
                      <a:pt x="158" y="5"/>
                    </a:lnTo>
                    <a:lnTo>
                      <a:pt x="136" y="10"/>
                    </a:lnTo>
                    <a:lnTo>
                      <a:pt x="116" y="15"/>
                    </a:lnTo>
                    <a:lnTo>
                      <a:pt x="75" y="22"/>
                    </a:lnTo>
                    <a:lnTo>
                      <a:pt x="60" y="30"/>
                    </a:lnTo>
                    <a:lnTo>
                      <a:pt x="45" y="35"/>
                    </a:lnTo>
                    <a:lnTo>
                      <a:pt x="33" y="43"/>
                    </a:lnTo>
                    <a:lnTo>
                      <a:pt x="20" y="50"/>
                    </a:lnTo>
                    <a:lnTo>
                      <a:pt x="13" y="58"/>
                    </a:lnTo>
                    <a:lnTo>
                      <a:pt x="5" y="65"/>
                    </a:lnTo>
                    <a:lnTo>
                      <a:pt x="3" y="73"/>
                    </a:lnTo>
                    <a:lnTo>
                      <a:pt x="0" y="83"/>
                    </a:lnTo>
                    <a:lnTo>
                      <a:pt x="3" y="90"/>
                    </a:lnTo>
                    <a:lnTo>
                      <a:pt x="5" y="98"/>
                    </a:lnTo>
                    <a:lnTo>
                      <a:pt x="13" y="106"/>
                    </a:lnTo>
                    <a:lnTo>
                      <a:pt x="20" y="113"/>
                    </a:lnTo>
                    <a:lnTo>
                      <a:pt x="33" y="121"/>
                    </a:lnTo>
                    <a:lnTo>
                      <a:pt x="45" y="128"/>
                    </a:lnTo>
                    <a:lnTo>
                      <a:pt x="60" y="133"/>
                    </a:lnTo>
                    <a:lnTo>
                      <a:pt x="75" y="141"/>
                    </a:lnTo>
                    <a:lnTo>
                      <a:pt x="116" y="151"/>
                    </a:lnTo>
                    <a:lnTo>
                      <a:pt x="136" y="154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4" y="164"/>
                    </a:lnTo>
                    <a:lnTo>
                      <a:pt x="259" y="164"/>
                    </a:lnTo>
                    <a:lnTo>
                      <a:pt x="312" y="164"/>
                    </a:lnTo>
                    <a:lnTo>
                      <a:pt x="337" y="161"/>
                    </a:lnTo>
                    <a:lnTo>
                      <a:pt x="360" y="159"/>
                    </a:lnTo>
                    <a:lnTo>
                      <a:pt x="382" y="154"/>
                    </a:lnTo>
                    <a:lnTo>
                      <a:pt x="402" y="151"/>
                    </a:lnTo>
                    <a:lnTo>
                      <a:pt x="442" y="141"/>
                    </a:lnTo>
                    <a:lnTo>
                      <a:pt x="458" y="133"/>
                    </a:lnTo>
                    <a:lnTo>
                      <a:pt x="473" y="128"/>
                    </a:lnTo>
                    <a:lnTo>
                      <a:pt x="485" y="121"/>
                    </a:lnTo>
                    <a:lnTo>
                      <a:pt x="498" y="113"/>
                    </a:lnTo>
                    <a:lnTo>
                      <a:pt x="505" y="106"/>
                    </a:lnTo>
                    <a:lnTo>
                      <a:pt x="513" y="98"/>
                    </a:lnTo>
                    <a:lnTo>
                      <a:pt x="515" y="90"/>
                    </a:lnTo>
                    <a:lnTo>
                      <a:pt x="518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6" name="Freeform 1410"/>
              <p:cNvSpPr>
                <a:spLocks/>
              </p:cNvSpPr>
              <p:nvPr/>
            </p:nvSpPr>
            <p:spPr bwMode="auto">
              <a:xfrm>
                <a:off x="5408" y="2530"/>
                <a:ext cx="189" cy="63"/>
              </a:xfrm>
              <a:custGeom>
                <a:avLst/>
                <a:gdLst>
                  <a:gd name="T0" fmla="*/ 251 w 264"/>
                  <a:gd name="T1" fmla="*/ 88 h 88"/>
                  <a:gd name="T2" fmla="*/ 246 w 264"/>
                  <a:gd name="T3" fmla="*/ 75 h 88"/>
                  <a:gd name="T4" fmla="*/ 234 w 264"/>
                  <a:gd name="T5" fmla="*/ 60 h 88"/>
                  <a:gd name="T6" fmla="*/ 209 w 264"/>
                  <a:gd name="T7" fmla="*/ 48 h 88"/>
                  <a:gd name="T8" fmla="*/ 181 w 264"/>
                  <a:gd name="T9" fmla="*/ 35 h 88"/>
                  <a:gd name="T10" fmla="*/ 98 w 264"/>
                  <a:gd name="T11" fmla="*/ 17 h 88"/>
                  <a:gd name="T12" fmla="*/ 53 w 264"/>
                  <a:gd name="T13" fmla="*/ 12 h 88"/>
                  <a:gd name="T14" fmla="*/ 0 w 264"/>
                  <a:gd name="T15" fmla="*/ 12 h 88"/>
                  <a:gd name="T16" fmla="*/ 0 w 264"/>
                  <a:gd name="T17" fmla="*/ 0 h 88"/>
                  <a:gd name="T18" fmla="*/ 53 w 264"/>
                  <a:gd name="T19" fmla="*/ 0 h 88"/>
                  <a:gd name="T20" fmla="*/ 103 w 264"/>
                  <a:gd name="T21" fmla="*/ 5 h 88"/>
                  <a:gd name="T22" fmla="*/ 186 w 264"/>
                  <a:gd name="T23" fmla="*/ 22 h 88"/>
                  <a:gd name="T24" fmla="*/ 216 w 264"/>
                  <a:gd name="T25" fmla="*/ 35 h 88"/>
                  <a:gd name="T26" fmla="*/ 244 w 264"/>
                  <a:gd name="T27" fmla="*/ 50 h 88"/>
                  <a:gd name="T28" fmla="*/ 259 w 264"/>
                  <a:gd name="T29" fmla="*/ 68 h 88"/>
                  <a:gd name="T30" fmla="*/ 264 w 264"/>
                  <a:gd name="T31" fmla="*/ 83 h 88"/>
                  <a:gd name="T32" fmla="*/ 251 w 264"/>
                  <a:gd name="T3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88">
                    <a:moveTo>
                      <a:pt x="251" y="88"/>
                    </a:moveTo>
                    <a:lnTo>
                      <a:pt x="246" y="75"/>
                    </a:lnTo>
                    <a:lnTo>
                      <a:pt x="234" y="60"/>
                    </a:lnTo>
                    <a:lnTo>
                      <a:pt x="209" y="48"/>
                    </a:lnTo>
                    <a:lnTo>
                      <a:pt x="181" y="35"/>
                    </a:lnTo>
                    <a:lnTo>
                      <a:pt x="98" y="17"/>
                    </a:lnTo>
                    <a:lnTo>
                      <a:pt x="5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03" y="5"/>
                    </a:lnTo>
                    <a:lnTo>
                      <a:pt x="186" y="22"/>
                    </a:lnTo>
                    <a:lnTo>
                      <a:pt x="216" y="35"/>
                    </a:lnTo>
                    <a:lnTo>
                      <a:pt x="244" y="50"/>
                    </a:lnTo>
                    <a:lnTo>
                      <a:pt x="259" y="68"/>
                    </a:lnTo>
                    <a:lnTo>
                      <a:pt x="264" y="83"/>
                    </a:lnTo>
                    <a:lnTo>
                      <a:pt x="25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7" name="Freeform 1411"/>
              <p:cNvSpPr>
                <a:spLocks/>
              </p:cNvSpPr>
              <p:nvPr/>
            </p:nvSpPr>
            <p:spPr bwMode="auto">
              <a:xfrm>
                <a:off x="5216" y="2530"/>
                <a:ext cx="192" cy="61"/>
              </a:xfrm>
              <a:custGeom>
                <a:avLst/>
                <a:gdLst>
                  <a:gd name="T0" fmla="*/ 267 w 267"/>
                  <a:gd name="T1" fmla="*/ 12 h 85"/>
                  <a:gd name="T2" fmla="*/ 214 w 267"/>
                  <a:gd name="T3" fmla="*/ 12 h 85"/>
                  <a:gd name="T4" fmla="*/ 169 w 267"/>
                  <a:gd name="T5" fmla="*/ 17 h 85"/>
                  <a:gd name="T6" fmla="*/ 86 w 267"/>
                  <a:gd name="T7" fmla="*/ 35 h 85"/>
                  <a:gd name="T8" fmla="*/ 56 w 267"/>
                  <a:gd name="T9" fmla="*/ 48 h 85"/>
                  <a:gd name="T10" fmla="*/ 33 w 267"/>
                  <a:gd name="T11" fmla="*/ 63 h 85"/>
                  <a:gd name="T12" fmla="*/ 18 w 267"/>
                  <a:gd name="T13" fmla="*/ 75 h 85"/>
                  <a:gd name="T14" fmla="*/ 16 w 267"/>
                  <a:gd name="T15" fmla="*/ 85 h 85"/>
                  <a:gd name="T16" fmla="*/ 0 w 267"/>
                  <a:gd name="T17" fmla="*/ 83 h 85"/>
                  <a:gd name="T18" fmla="*/ 6 w 267"/>
                  <a:gd name="T19" fmla="*/ 68 h 85"/>
                  <a:gd name="T20" fmla="*/ 23 w 267"/>
                  <a:gd name="T21" fmla="*/ 50 h 85"/>
                  <a:gd name="T22" fmla="*/ 48 w 267"/>
                  <a:gd name="T23" fmla="*/ 35 h 85"/>
                  <a:gd name="T24" fmla="*/ 78 w 267"/>
                  <a:gd name="T25" fmla="*/ 22 h 85"/>
                  <a:gd name="T26" fmla="*/ 164 w 267"/>
                  <a:gd name="T27" fmla="*/ 5 h 85"/>
                  <a:gd name="T28" fmla="*/ 214 w 267"/>
                  <a:gd name="T29" fmla="*/ 0 h 85"/>
                  <a:gd name="T30" fmla="*/ 267 w 267"/>
                  <a:gd name="T31" fmla="*/ 0 h 85"/>
                  <a:gd name="T32" fmla="*/ 267 w 267"/>
                  <a:gd name="T33" fmla="*/ 1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5">
                    <a:moveTo>
                      <a:pt x="267" y="12"/>
                    </a:moveTo>
                    <a:lnTo>
                      <a:pt x="214" y="12"/>
                    </a:lnTo>
                    <a:lnTo>
                      <a:pt x="169" y="17"/>
                    </a:lnTo>
                    <a:lnTo>
                      <a:pt x="86" y="35"/>
                    </a:lnTo>
                    <a:lnTo>
                      <a:pt x="56" y="48"/>
                    </a:lnTo>
                    <a:lnTo>
                      <a:pt x="33" y="63"/>
                    </a:lnTo>
                    <a:lnTo>
                      <a:pt x="18" y="75"/>
                    </a:lnTo>
                    <a:lnTo>
                      <a:pt x="16" y="85"/>
                    </a:lnTo>
                    <a:lnTo>
                      <a:pt x="0" y="83"/>
                    </a:lnTo>
                    <a:lnTo>
                      <a:pt x="6" y="68"/>
                    </a:lnTo>
                    <a:lnTo>
                      <a:pt x="23" y="50"/>
                    </a:lnTo>
                    <a:lnTo>
                      <a:pt x="48" y="35"/>
                    </a:lnTo>
                    <a:lnTo>
                      <a:pt x="78" y="22"/>
                    </a:lnTo>
                    <a:lnTo>
                      <a:pt x="164" y="5"/>
                    </a:lnTo>
                    <a:lnTo>
                      <a:pt x="214" y="0"/>
                    </a:lnTo>
                    <a:lnTo>
                      <a:pt x="267" y="0"/>
                    </a:lnTo>
                    <a:lnTo>
                      <a:pt x="26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8" name="Oval 1412"/>
              <p:cNvSpPr>
                <a:spLocks noChangeArrowheads="1"/>
              </p:cNvSpPr>
              <p:nvPr/>
            </p:nvSpPr>
            <p:spPr bwMode="auto">
              <a:xfrm>
                <a:off x="5402" y="252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69" name="Freeform 1413"/>
              <p:cNvSpPr>
                <a:spLocks/>
              </p:cNvSpPr>
              <p:nvPr/>
            </p:nvSpPr>
            <p:spPr bwMode="auto">
              <a:xfrm>
                <a:off x="5216" y="2591"/>
                <a:ext cx="192" cy="65"/>
              </a:xfrm>
              <a:custGeom>
                <a:avLst/>
                <a:gdLst>
                  <a:gd name="T0" fmla="*/ 16 w 267"/>
                  <a:gd name="T1" fmla="*/ 0 h 91"/>
                  <a:gd name="T2" fmla="*/ 18 w 267"/>
                  <a:gd name="T3" fmla="*/ 16 h 91"/>
                  <a:gd name="T4" fmla="*/ 31 w 267"/>
                  <a:gd name="T5" fmla="*/ 28 h 91"/>
                  <a:gd name="T6" fmla="*/ 56 w 267"/>
                  <a:gd name="T7" fmla="*/ 43 h 91"/>
                  <a:gd name="T8" fmla="*/ 83 w 267"/>
                  <a:gd name="T9" fmla="*/ 53 h 91"/>
                  <a:gd name="T10" fmla="*/ 166 w 267"/>
                  <a:gd name="T11" fmla="*/ 71 h 91"/>
                  <a:gd name="T12" fmla="*/ 214 w 267"/>
                  <a:gd name="T13" fmla="*/ 74 h 91"/>
                  <a:gd name="T14" fmla="*/ 267 w 267"/>
                  <a:gd name="T15" fmla="*/ 76 h 91"/>
                  <a:gd name="T16" fmla="*/ 267 w 267"/>
                  <a:gd name="T17" fmla="*/ 91 h 91"/>
                  <a:gd name="T18" fmla="*/ 214 w 267"/>
                  <a:gd name="T19" fmla="*/ 89 h 91"/>
                  <a:gd name="T20" fmla="*/ 164 w 267"/>
                  <a:gd name="T21" fmla="*/ 86 h 91"/>
                  <a:gd name="T22" fmla="*/ 81 w 267"/>
                  <a:gd name="T23" fmla="*/ 69 h 91"/>
                  <a:gd name="T24" fmla="*/ 48 w 267"/>
                  <a:gd name="T25" fmla="*/ 56 h 91"/>
                  <a:gd name="T26" fmla="*/ 23 w 267"/>
                  <a:gd name="T27" fmla="*/ 41 h 91"/>
                  <a:gd name="T28" fmla="*/ 6 w 267"/>
                  <a:gd name="T29" fmla="*/ 23 h 91"/>
                  <a:gd name="T30" fmla="*/ 0 w 267"/>
                  <a:gd name="T31" fmla="*/ 3 h 91"/>
                  <a:gd name="T32" fmla="*/ 16 w 267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16" y="0"/>
                    </a:moveTo>
                    <a:lnTo>
                      <a:pt x="18" y="16"/>
                    </a:lnTo>
                    <a:lnTo>
                      <a:pt x="31" y="28"/>
                    </a:lnTo>
                    <a:lnTo>
                      <a:pt x="56" y="43"/>
                    </a:lnTo>
                    <a:lnTo>
                      <a:pt x="83" y="53"/>
                    </a:lnTo>
                    <a:lnTo>
                      <a:pt x="166" y="71"/>
                    </a:lnTo>
                    <a:lnTo>
                      <a:pt x="214" y="74"/>
                    </a:lnTo>
                    <a:lnTo>
                      <a:pt x="267" y="76"/>
                    </a:lnTo>
                    <a:lnTo>
                      <a:pt x="267" y="91"/>
                    </a:lnTo>
                    <a:lnTo>
                      <a:pt x="214" y="89"/>
                    </a:lnTo>
                    <a:lnTo>
                      <a:pt x="164" y="86"/>
                    </a:lnTo>
                    <a:lnTo>
                      <a:pt x="81" y="69"/>
                    </a:lnTo>
                    <a:lnTo>
                      <a:pt x="48" y="56"/>
                    </a:lnTo>
                    <a:lnTo>
                      <a:pt x="23" y="41"/>
                    </a:lnTo>
                    <a:lnTo>
                      <a:pt x="6" y="2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0" name="Oval 1414"/>
              <p:cNvSpPr>
                <a:spLocks noChangeArrowheads="1"/>
              </p:cNvSpPr>
              <p:nvPr/>
            </p:nvSpPr>
            <p:spPr bwMode="auto">
              <a:xfrm>
                <a:off x="5216" y="2586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1" name="Freeform 1415"/>
              <p:cNvSpPr>
                <a:spLocks/>
              </p:cNvSpPr>
              <p:nvPr/>
            </p:nvSpPr>
            <p:spPr bwMode="auto">
              <a:xfrm>
                <a:off x="5408" y="2590"/>
                <a:ext cx="189" cy="66"/>
              </a:xfrm>
              <a:custGeom>
                <a:avLst/>
                <a:gdLst>
                  <a:gd name="T0" fmla="*/ 0 w 264"/>
                  <a:gd name="T1" fmla="*/ 78 h 93"/>
                  <a:gd name="T2" fmla="*/ 53 w 264"/>
                  <a:gd name="T3" fmla="*/ 76 h 93"/>
                  <a:gd name="T4" fmla="*/ 101 w 264"/>
                  <a:gd name="T5" fmla="*/ 73 h 93"/>
                  <a:gd name="T6" fmla="*/ 183 w 264"/>
                  <a:gd name="T7" fmla="*/ 55 h 93"/>
                  <a:gd name="T8" fmla="*/ 209 w 264"/>
                  <a:gd name="T9" fmla="*/ 45 h 93"/>
                  <a:gd name="T10" fmla="*/ 234 w 264"/>
                  <a:gd name="T11" fmla="*/ 30 h 93"/>
                  <a:gd name="T12" fmla="*/ 246 w 264"/>
                  <a:gd name="T13" fmla="*/ 18 h 93"/>
                  <a:gd name="T14" fmla="*/ 251 w 264"/>
                  <a:gd name="T15" fmla="*/ 0 h 93"/>
                  <a:gd name="T16" fmla="*/ 264 w 264"/>
                  <a:gd name="T17" fmla="*/ 7 h 93"/>
                  <a:gd name="T18" fmla="*/ 259 w 264"/>
                  <a:gd name="T19" fmla="*/ 25 h 93"/>
                  <a:gd name="T20" fmla="*/ 241 w 264"/>
                  <a:gd name="T21" fmla="*/ 43 h 93"/>
                  <a:gd name="T22" fmla="*/ 216 w 264"/>
                  <a:gd name="T23" fmla="*/ 58 h 93"/>
                  <a:gd name="T24" fmla="*/ 186 w 264"/>
                  <a:gd name="T25" fmla="*/ 71 h 93"/>
                  <a:gd name="T26" fmla="*/ 103 w 264"/>
                  <a:gd name="T27" fmla="*/ 88 h 93"/>
                  <a:gd name="T28" fmla="*/ 53 w 264"/>
                  <a:gd name="T29" fmla="*/ 91 h 93"/>
                  <a:gd name="T30" fmla="*/ 0 w 264"/>
                  <a:gd name="T31" fmla="*/ 93 h 93"/>
                  <a:gd name="T32" fmla="*/ 0 w 264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93">
                    <a:moveTo>
                      <a:pt x="0" y="78"/>
                    </a:moveTo>
                    <a:lnTo>
                      <a:pt x="53" y="76"/>
                    </a:lnTo>
                    <a:lnTo>
                      <a:pt x="101" y="73"/>
                    </a:lnTo>
                    <a:lnTo>
                      <a:pt x="183" y="55"/>
                    </a:lnTo>
                    <a:lnTo>
                      <a:pt x="209" y="45"/>
                    </a:lnTo>
                    <a:lnTo>
                      <a:pt x="234" y="30"/>
                    </a:lnTo>
                    <a:lnTo>
                      <a:pt x="246" y="18"/>
                    </a:lnTo>
                    <a:lnTo>
                      <a:pt x="251" y="0"/>
                    </a:lnTo>
                    <a:lnTo>
                      <a:pt x="264" y="7"/>
                    </a:lnTo>
                    <a:lnTo>
                      <a:pt x="259" y="25"/>
                    </a:lnTo>
                    <a:lnTo>
                      <a:pt x="241" y="43"/>
                    </a:lnTo>
                    <a:lnTo>
                      <a:pt x="216" y="58"/>
                    </a:lnTo>
                    <a:lnTo>
                      <a:pt x="186" y="71"/>
                    </a:lnTo>
                    <a:lnTo>
                      <a:pt x="103" y="88"/>
                    </a:lnTo>
                    <a:lnTo>
                      <a:pt x="53" y="91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2" name="Oval 1416"/>
              <p:cNvSpPr>
                <a:spLocks noChangeArrowheads="1"/>
              </p:cNvSpPr>
              <p:nvPr/>
            </p:nvSpPr>
            <p:spPr bwMode="auto">
              <a:xfrm>
                <a:off x="5402" y="264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3" name="Oval 1417"/>
              <p:cNvSpPr>
                <a:spLocks noChangeArrowheads="1"/>
              </p:cNvSpPr>
              <p:nvPr/>
            </p:nvSpPr>
            <p:spPr bwMode="auto">
              <a:xfrm>
                <a:off x="5587" y="258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3" name="Freeform 1427"/>
              <p:cNvSpPr>
                <a:spLocks/>
              </p:cNvSpPr>
              <p:nvPr/>
            </p:nvSpPr>
            <p:spPr bwMode="auto">
              <a:xfrm>
                <a:off x="5222" y="3054"/>
                <a:ext cx="371" cy="118"/>
              </a:xfrm>
              <a:custGeom>
                <a:avLst/>
                <a:gdLst>
                  <a:gd name="T0" fmla="*/ 518 w 518"/>
                  <a:gd name="T1" fmla="*/ 83 h 164"/>
                  <a:gd name="T2" fmla="*/ 515 w 518"/>
                  <a:gd name="T3" fmla="*/ 73 h 164"/>
                  <a:gd name="T4" fmla="*/ 513 w 518"/>
                  <a:gd name="T5" fmla="*/ 65 h 164"/>
                  <a:gd name="T6" fmla="*/ 505 w 518"/>
                  <a:gd name="T7" fmla="*/ 58 h 164"/>
                  <a:gd name="T8" fmla="*/ 498 w 518"/>
                  <a:gd name="T9" fmla="*/ 50 h 164"/>
                  <a:gd name="T10" fmla="*/ 485 w 518"/>
                  <a:gd name="T11" fmla="*/ 43 h 164"/>
                  <a:gd name="T12" fmla="*/ 473 w 518"/>
                  <a:gd name="T13" fmla="*/ 35 h 164"/>
                  <a:gd name="T14" fmla="*/ 458 w 518"/>
                  <a:gd name="T15" fmla="*/ 30 h 164"/>
                  <a:gd name="T16" fmla="*/ 442 w 518"/>
                  <a:gd name="T17" fmla="*/ 22 h 164"/>
                  <a:gd name="T18" fmla="*/ 402 w 518"/>
                  <a:gd name="T19" fmla="*/ 15 h 164"/>
                  <a:gd name="T20" fmla="*/ 382 w 518"/>
                  <a:gd name="T21" fmla="*/ 10 h 164"/>
                  <a:gd name="T22" fmla="*/ 360 w 518"/>
                  <a:gd name="T23" fmla="*/ 5 h 164"/>
                  <a:gd name="T24" fmla="*/ 312 w 518"/>
                  <a:gd name="T25" fmla="*/ 2 h 164"/>
                  <a:gd name="T26" fmla="*/ 287 w 518"/>
                  <a:gd name="T27" fmla="*/ 0 h 164"/>
                  <a:gd name="T28" fmla="*/ 259 w 518"/>
                  <a:gd name="T29" fmla="*/ 0 h 164"/>
                  <a:gd name="T30" fmla="*/ 206 w 518"/>
                  <a:gd name="T31" fmla="*/ 2 h 164"/>
                  <a:gd name="T32" fmla="*/ 181 w 518"/>
                  <a:gd name="T33" fmla="*/ 2 h 164"/>
                  <a:gd name="T34" fmla="*/ 158 w 518"/>
                  <a:gd name="T35" fmla="*/ 5 h 164"/>
                  <a:gd name="T36" fmla="*/ 136 w 518"/>
                  <a:gd name="T37" fmla="*/ 10 h 164"/>
                  <a:gd name="T38" fmla="*/ 116 w 518"/>
                  <a:gd name="T39" fmla="*/ 15 h 164"/>
                  <a:gd name="T40" fmla="*/ 75 w 518"/>
                  <a:gd name="T41" fmla="*/ 22 h 164"/>
                  <a:gd name="T42" fmla="*/ 60 w 518"/>
                  <a:gd name="T43" fmla="*/ 30 h 164"/>
                  <a:gd name="T44" fmla="*/ 45 w 518"/>
                  <a:gd name="T45" fmla="*/ 35 h 164"/>
                  <a:gd name="T46" fmla="*/ 33 w 518"/>
                  <a:gd name="T47" fmla="*/ 43 h 164"/>
                  <a:gd name="T48" fmla="*/ 20 w 518"/>
                  <a:gd name="T49" fmla="*/ 50 h 164"/>
                  <a:gd name="T50" fmla="*/ 13 w 518"/>
                  <a:gd name="T51" fmla="*/ 58 h 164"/>
                  <a:gd name="T52" fmla="*/ 5 w 518"/>
                  <a:gd name="T53" fmla="*/ 65 h 164"/>
                  <a:gd name="T54" fmla="*/ 3 w 518"/>
                  <a:gd name="T55" fmla="*/ 73 h 164"/>
                  <a:gd name="T56" fmla="*/ 0 w 518"/>
                  <a:gd name="T57" fmla="*/ 83 h 164"/>
                  <a:gd name="T58" fmla="*/ 3 w 518"/>
                  <a:gd name="T59" fmla="*/ 90 h 164"/>
                  <a:gd name="T60" fmla="*/ 5 w 518"/>
                  <a:gd name="T61" fmla="*/ 98 h 164"/>
                  <a:gd name="T62" fmla="*/ 13 w 518"/>
                  <a:gd name="T63" fmla="*/ 106 h 164"/>
                  <a:gd name="T64" fmla="*/ 20 w 518"/>
                  <a:gd name="T65" fmla="*/ 113 h 164"/>
                  <a:gd name="T66" fmla="*/ 33 w 518"/>
                  <a:gd name="T67" fmla="*/ 121 h 164"/>
                  <a:gd name="T68" fmla="*/ 45 w 518"/>
                  <a:gd name="T69" fmla="*/ 128 h 164"/>
                  <a:gd name="T70" fmla="*/ 60 w 518"/>
                  <a:gd name="T71" fmla="*/ 133 h 164"/>
                  <a:gd name="T72" fmla="*/ 75 w 518"/>
                  <a:gd name="T73" fmla="*/ 141 h 164"/>
                  <a:gd name="T74" fmla="*/ 116 w 518"/>
                  <a:gd name="T75" fmla="*/ 151 h 164"/>
                  <a:gd name="T76" fmla="*/ 136 w 518"/>
                  <a:gd name="T77" fmla="*/ 154 h 164"/>
                  <a:gd name="T78" fmla="*/ 158 w 518"/>
                  <a:gd name="T79" fmla="*/ 159 h 164"/>
                  <a:gd name="T80" fmla="*/ 206 w 518"/>
                  <a:gd name="T81" fmla="*/ 164 h 164"/>
                  <a:gd name="T82" fmla="*/ 234 w 518"/>
                  <a:gd name="T83" fmla="*/ 164 h 164"/>
                  <a:gd name="T84" fmla="*/ 259 w 518"/>
                  <a:gd name="T85" fmla="*/ 164 h 164"/>
                  <a:gd name="T86" fmla="*/ 312 w 518"/>
                  <a:gd name="T87" fmla="*/ 164 h 164"/>
                  <a:gd name="T88" fmla="*/ 337 w 518"/>
                  <a:gd name="T89" fmla="*/ 161 h 164"/>
                  <a:gd name="T90" fmla="*/ 360 w 518"/>
                  <a:gd name="T91" fmla="*/ 159 h 164"/>
                  <a:gd name="T92" fmla="*/ 382 w 518"/>
                  <a:gd name="T93" fmla="*/ 154 h 164"/>
                  <a:gd name="T94" fmla="*/ 402 w 518"/>
                  <a:gd name="T95" fmla="*/ 151 h 164"/>
                  <a:gd name="T96" fmla="*/ 442 w 518"/>
                  <a:gd name="T97" fmla="*/ 141 h 164"/>
                  <a:gd name="T98" fmla="*/ 458 w 518"/>
                  <a:gd name="T99" fmla="*/ 133 h 164"/>
                  <a:gd name="T100" fmla="*/ 473 w 518"/>
                  <a:gd name="T101" fmla="*/ 128 h 164"/>
                  <a:gd name="T102" fmla="*/ 485 w 518"/>
                  <a:gd name="T103" fmla="*/ 121 h 164"/>
                  <a:gd name="T104" fmla="*/ 498 w 518"/>
                  <a:gd name="T105" fmla="*/ 113 h 164"/>
                  <a:gd name="T106" fmla="*/ 505 w 518"/>
                  <a:gd name="T107" fmla="*/ 106 h 164"/>
                  <a:gd name="T108" fmla="*/ 513 w 518"/>
                  <a:gd name="T109" fmla="*/ 98 h 164"/>
                  <a:gd name="T110" fmla="*/ 515 w 518"/>
                  <a:gd name="T111" fmla="*/ 90 h 164"/>
                  <a:gd name="T112" fmla="*/ 518 w 518"/>
                  <a:gd name="T113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8" h="164">
                    <a:moveTo>
                      <a:pt x="518" y="83"/>
                    </a:moveTo>
                    <a:lnTo>
                      <a:pt x="515" y="73"/>
                    </a:lnTo>
                    <a:lnTo>
                      <a:pt x="513" y="65"/>
                    </a:lnTo>
                    <a:lnTo>
                      <a:pt x="505" y="58"/>
                    </a:lnTo>
                    <a:lnTo>
                      <a:pt x="498" y="50"/>
                    </a:lnTo>
                    <a:lnTo>
                      <a:pt x="485" y="43"/>
                    </a:lnTo>
                    <a:lnTo>
                      <a:pt x="473" y="35"/>
                    </a:lnTo>
                    <a:lnTo>
                      <a:pt x="458" y="30"/>
                    </a:lnTo>
                    <a:lnTo>
                      <a:pt x="442" y="22"/>
                    </a:lnTo>
                    <a:lnTo>
                      <a:pt x="402" y="15"/>
                    </a:lnTo>
                    <a:lnTo>
                      <a:pt x="382" y="10"/>
                    </a:lnTo>
                    <a:lnTo>
                      <a:pt x="360" y="5"/>
                    </a:lnTo>
                    <a:lnTo>
                      <a:pt x="312" y="2"/>
                    </a:lnTo>
                    <a:lnTo>
                      <a:pt x="287" y="0"/>
                    </a:lnTo>
                    <a:lnTo>
                      <a:pt x="259" y="0"/>
                    </a:lnTo>
                    <a:lnTo>
                      <a:pt x="206" y="2"/>
                    </a:lnTo>
                    <a:lnTo>
                      <a:pt x="181" y="2"/>
                    </a:lnTo>
                    <a:lnTo>
                      <a:pt x="158" y="5"/>
                    </a:lnTo>
                    <a:lnTo>
                      <a:pt x="136" y="10"/>
                    </a:lnTo>
                    <a:lnTo>
                      <a:pt x="116" y="15"/>
                    </a:lnTo>
                    <a:lnTo>
                      <a:pt x="75" y="22"/>
                    </a:lnTo>
                    <a:lnTo>
                      <a:pt x="60" y="30"/>
                    </a:lnTo>
                    <a:lnTo>
                      <a:pt x="45" y="35"/>
                    </a:lnTo>
                    <a:lnTo>
                      <a:pt x="33" y="43"/>
                    </a:lnTo>
                    <a:lnTo>
                      <a:pt x="20" y="50"/>
                    </a:lnTo>
                    <a:lnTo>
                      <a:pt x="13" y="58"/>
                    </a:lnTo>
                    <a:lnTo>
                      <a:pt x="5" y="65"/>
                    </a:lnTo>
                    <a:lnTo>
                      <a:pt x="3" y="73"/>
                    </a:lnTo>
                    <a:lnTo>
                      <a:pt x="0" y="83"/>
                    </a:lnTo>
                    <a:lnTo>
                      <a:pt x="3" y="90"/>
                    </a:lnTo>
                    <a:lnTo>
                      <a:pt x="5" y="98"/>
                    </a:lnTo>
                    <a:lnTo>
                      <a:pt x="13" y="106"/>
                    </a:lnTo>
                    <a:lnTo>
                      <a:pt x="20" y="113"/>
                    </a:lnTo>
                    <a:lnTo>
                      <a:pt x="33" y="121"/>
                    </a:lnTo>
                    <a:lnTo>
                      <a:pt x="45" y="128"/>
                    </a:lnTo>
                    <a:lnTo>
                      <a:pt x="60" y="133"/>
                    </a:lnTo>
                    <a:lnTo>
                      <a:pt x="75" y="141"/>
                    </a:lnTo>
                    <a:lnTo>
                      <a:pt x="116" y="151"/>
                    </a:lnTo>
                    <a:lnTo>
                      <a:pt x="136" y="154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4" y="164"/>
                    </a:lnTo>
                    <a:lnTo>
                      <a:pt x="259" y="164"/>
                    </a:lnTo>
                    <a:lnTo>
                      <a:pt x="312" y="164"/>
                    </a:lnTo>
                    <a:lnTo>
                      <a:pt x="337" y="161"/>
                    </a:lnTo>
                    <a:lnTo>
                      <a:pt x="360" y="159"/>
                    </a:lnTo>
                    <a:lnTo>
                      <a:pt x="382" y="154"/>
                    </a:lnTo>
                    <a:lnTo>
                      <a:pt x="402" y="151"/>
                    </a:lnTo>
                    <a:lnTo>
                      <a:pt x="442" y="141"/>
                    </a:lnTo>
                    <a:lnTo>
                      <a:pt x="458" y="133"/>
                    </a:lnTo>
                    <a:lnTo>
                      <a:pt x="473" y="128"/>
                    </a:lnTo>
                    <a:lnTo>
                      <a:pt x="485" y="121"/>
                    </a:lnTo>
                    <a:lnTo>
                      <a:pt x="498" y="113"/>
                    </a:lnTo>
                    <a:lnTo>
                      <a:pt x="505" y="106"/>
                    </a:lnTo>
                    <a:lnTo>
                      <a:pt x="513" y="98"/>
                    </a:lnTo>
                    <a:lnTo>
                      <a:pt x="515" y="90"/>
                    </a:lnTo>
                    <a:lnTo>
                      <a:pt x="518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4" name="Freeform 1428"/>
              <p:cNvSpPr>
                <a:spLocks/>
              </p:cNvSpPr>
              <p:nvPr/>
            </p:nvSpPr>
            <p:spPr bwMode="auto">
              <a:xfrm>
                <a:off x="5408" y="3051"/>
                <a:ext cx="189" cy="63"/>
              </a:xfrm>
              <a:custGeom>
                <a:avLst/>
                <a:gdLst>
                  <a:gd name="T0" fmla="*/ 251 w 264"/>
                  <a:gd name="T1" fmla="*/ 88 h 88"/>
                  <a:gd name="T2" fmla="*/ 246 w 264"/>
                  <a:gd name="T3" fmla="*/ 75 h 88"/>
                  <a:gd name="T4" fmla="*/ 234 w 264"/>
                  <a:gd name="T5" fmla="*/ 60 h 88"/>
                  <a:gd name="T6" fmla="*/ 209 w 264"/>
                  <a:gd name="T7" fmla="*/ 48 h 88"/>
                  <a:gd name="T8" fmla="*/ 181 w 264"/>
                  <a:gd name="T9" fmla="*/ 35 h 88"/>
                  <a:gd name="T10" fmla="*/ 98 w 264"/>
                  <a:gd name="T11" fmla="*/ 17 h 88"/>
                  <a:gd name="T12" fmla="*/ 53 w 264"/>
                  <a:gd name="T13" fmla="*/ 12 h 88"/>
                  <a:gd name="T14" fmla="*/ 0 w 264"/>
                  <a:gd name="T15" fmla="*/ 12 h 88"/>
                  <a:gd name="T16" fmla="*/ 0 w 264"/>
                  <a:gd name="T17" fmla="*/ 0 h 88"/>
                  <a:gd name="T18" fmla="*/ 53 w 264"/>
                  <a:gd name="T19" fmla="*/ 0 h 88"/>
                  <a:gd name="T20" fmla="*/ 103 w 264"/>
                  <a:gd name="T21" fmla="*/ 5 h 88"/>
                  <a:gd name="T22" fmla="*/ 186 w 264"/>
                  <a:gd name="T23" fmla="*/ 22 h 88"/>
                  <a:gd name="T24" fmla="*/ 216 w 264"/>
                  <a:gd name="T25" fmla="*/ 35 h 88"/>
                  <a:gd name="T26" fmla="*/ 244 w 264"/>
                  <a:gd name="T27" fmla="*/ 50 h 88"/>
                  <a:gd name="T28" fmla="*/ 259 w 264"/>
                  <a:gd name="T29" fmla="*/ 68 h 88"/>
                  <a:gd name="T30" fmla="*/ 264 w 264"/>
                  <a:gd name="T31" fmla="*/ 83 h 88"/>
                  <a:gd name="T32" fmla="*/ 251 w 264"/>
                  <a:gd name="T3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88">
                    <a:moveTo>
                      <a:pt x="251" y="88"/>
                    </a:moveTo>
                    <a:lnTo>
                      <a:pt x="246" y="75"/>
                    </a:lnTo>
                    <a:lnTo>
                      <a:pt x="234" y="60"/>
                    </a:lnTo>
                    <a:lnTo>
                      <a:pt x="209" y="48"/>
                    </a:lnTo>
                    <a:lnTo>
                      <a:pt x="181" y="35"/>
                    </a:lnTo>
                    <a:lnTo>
                      <a:pt x="98" y="17"/>
                    </a:lnTo>
                    <a:lnTo>
                      <a:pt x="5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03" y="5"/>
                    </a:lnTo>
                    <a:lnTo>
                      <a:pt x="186" y="22"/>
                    </a:lnTo>
                    <a:lnTo>
                      <a:pt x="216" y="35"/>
                    </a:lnTo>
                    <a:lnTo>
                      <a:pt x="244" y="50"/>
                    </a:lnTo>
                    <a:lnTo>
                      <a:pt x="259" y="68"/>
                    </a:lnTo>
                    <a:lnTo>
                      <a:pt x="264" y="83"/>
                    </a:lnTo>
                    <a:lnTo>
                      <a:pt x="25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5" name="Freeform 1429"/>
              <p:cNvSpPr>
                <a:spLocks/>
              </p:cNvSpPr>
              <p:nvPr/>
            </p:nvSpPr>
            <p:spPr bwMode="auto">
              <a:xfrm>
                <a:off x="5216" y="3051"/>
                <a:ext cx="192" cy="61"/>
              </a:xfrm>
              <a:custGeom>
                <a:avLst/>
                <a:gdLst>
                  <a:gd name="T0" fmla="*/ 267 w 267"/>
                  <a:gd name="T1" fmla="*/ 12 h 85"/>
                  <a:gd name="T2" fmla="*/ 214 w 267"/>
                  <a:gd name="T3" fmla="*/ 12 h 85"/>
                  <a:gd name="T4" fmla="*/ 169 w 267"/>
                  <a:gd name="T5" fmla="*/ 17 h 85"/>
                  <a:gd name="T6" fmla="*/ 86 w 267"/>
                  <a:gd name="T7" fmla="*/ 35 h 85"/>
                  <a:gd name="T8" fmla="*/ 56 w 267"/>
                  <a:gd name="T9" fmla="*/ 48 h 85"/>
                  <a:gd name="T10" fmla="*/ 33 w 267"/>
                  <a:gd name="T11" fmla="*/ 63 h 85"/>
                  <a:gd name="T12" fmla="*/ 18 w 267"/>
                  <a:gd name="T13" fmla="*/ 75 h 85"/>
                  <a:gd name="T14" fmla="*/ 16 w 267"/>
                  <a:gd name="T15" fmla="*/ 85 h 85"/>
                  <a:gd name="T16" fmla="*/ 0 w 267"/>
                  <a:gd name="T17" fmla="*/ 83 h 85"/>
                  <a:gd name="T18" fmla="*/ 6 w 267"/>
                  <a:gd name="T19" fmla="*/ 68 h 85"/>
                  <a:gd name="T20" fmla="*/ 23 w 267"/>
                  <a:gd name="T21" fmla="*/ 50 h 85"/>
                  <a:gd name="T22" fmla="*/ 48 w 267"/>
                  <a:gd name="T23" fmla="*/ 35 h 85"/>
                  <a:gd name="T24" fmla="*/ 78 w 267"/>
                  <a:gd name="T25" fmla="*/ 22 h 85"/>
                  <a:gd name="T26" fmla="*/ 164 w 267"/>
                  <a:gd name="T27" fmla="*/ 5 h 85"/>
                  <a:gd name="T28" fmla="*/ 214 w 267"/>
                  <a:gd name="T29" fmla="*/ 0 h 85"/>
                  <a:gd name="T30" fmla="*/ 267 w 267"/>
                  <a:gd name="T31" fmla="*/ 0 h 85"/>
                  <a:gd name="T32" fmla="*/ 267 w 267"/>
                  <a:gd name="T33" fmla="*/ 1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5">
                    <a:moveTo>
                      <a:pt x="267" y="12"/>
                    </a:moveTo>
                    <a:lnTo>
                      <a:pt x="214" y="12"/>
                    </a:lnTo>
                    <a:lnTo>
                      <a:pt x="169" y="17"/>
                    </a:lnTo>
                    <a:lnTo>
                      <a:pt x="86" y="35"/>
                    </a:lnTo>
                    <a:lnTo>
                      <a:pt x="56" y="48"/>
                    </a:lnTo>
                    <a:lnTo>
                      <a:pt x="33" y="63"/>
                    </a:lnTo>
                    <a:lnTo>
                      <a:pt x="18" y="75"/>
                    </a:lnTo>
                    <a:lnTo>
                      <a:pt x="16" y="85"/>
                    </a:lnTo>
                    <a:lnTo>
                      <a:pt x="0" y="83"/>
                    </a:lnTo>
                    <a:lnTo>
                      <a:pt x="6" y="68"/>
                    </a:lnTo>
                    <a:lnTo>
                      <a:pt x="23" y="50"/>
                    </a:lnTo>
                    <a:lnTo>
                      <a:pt x="48" y="35"/>
                    </a:lnTo>
                    <a:lnTo>
                      <a:pt x="78" y="22"/>
                    </a:lnTo>
                    <a:lnTo>
                      <a:pt x="164" y="5"/>
                    </a:lnTo>
                    <a:lnTo>
                      <a:pt x="214" y="0"/>
                    </a:lnTo>
                    <a:lnTo>
                      <a:pt x="267" y="0"/>
                    </a:lnTo>
                    <a:lnTo>
                      <a:pt x="26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6" name="Oval 1430"/>
              <p:cNvSpPr>
                <a:spLocks noChangeArrowheads="1"/>
              </p:cNvSpPr>
              <p:nvPr/>
            </p:nvSpPr>
            <p:spPr bwMode="auto">
              <a:xfrm>
                <a:off x="5402" y="3049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7" name="Freeform 1431"/>
              <p:cNvSpPr>
                <a:spLocks/>
              </p:cNvSpPr>
              <p:nvPr/>
            </p:nvSpPr>
            <p:spPr bwMode="auto">
              <a:xfrm>
                <a:off x="5216" y="3112"/>
                <a:ext cx="192" cy="65"/>
              </a:xfrm>
              <a:custGeom>
                <a:avLst/>
                <a:gdLst>
                  <a:gd name="T0" fmla="*/ 16 w 267"/>
                  <a:gd name="T1" fmla="*/ 0 h 91"/>
                  <a:gd name="T2" fmla="*/ 18 w 267"/>
                  <a:gd name="T3" fmla="*/ 16 h 91"/>
                  <a:gd name="T4" fmla="*/ 31 w 267"/>
                  <a:gd name="T5" fmla="*/ 28 h 91"/>
                  <a:gd name="T6" fmla="*/ 56 w 267"/>
                  <a:gd name="T7" fmla="*/ 43 h 91"/>
                  <a:gd name="T8" fmla="*/ 83 w 267"/>
                  <a:gd name="T9" fmla="*/ 53 h 91"/>
                  <a:gd name="T10" fmla="*/ 166 w 267"/>
                  <a:gd name="T11" fmla="*/ 71 h 91"/>
                  <a:gd name="T12" fmla="*/ 214 w 267"/>
                  <a:gd name="T13" fmla="*/ 74 h 91"/>
                  <a:gd name="T14" fmla="*/ 267 w 267"/>
                  <a:gd name="T15" fmla="*/ 76 h 91"/>
                  <a:gd name="T16" fmla="*/ 267 w 267"/>
                  <a:gd name="T17" fmla="*/ 91 h 91"/>
                  <a:gd name="T18" fmla="*/ 214 w 267"/>
                  <a:gd name="T19" fmla="*/ 89 h 91"/>
                  <a:gd name="T20" fmla="*/ 164 w 267"/>
                  <a:gd name="T21" fmla="*/ 86 h 91"/>
                  <a:gd name="T22" fmla="*/ 81 w 267"/>
                  <a:gd name="T23" fmla="*/ 69 h 91"/>
                  <a:gd name="T24" fmla="*/ 48 w 267"/>
                  <a:gd name="T25" fmla="*/ 56 h 91"/>
                  <a:gd name="T26" fmla="*/ 23 w 267"/>
                  <a:gd name="T27" fmla="*/ 41 h 91"/>
                  <a:gd name="T28" fmla="*/ 6 w 267"/>
                  <a:gd name="T29" fmla="*/ 23 h 91"/>
                  <a:gd name="T30" fmla="*/ 0 w 267"/>
                  <a:gd name="T31" fmla="*/ 3 h 91"/>
                  <a:gd name="T32" fmla="*/ 16 w 267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16" y="0"/>
                    </a:moveTo>
                    <a:lnTo>
                      <a:pt x="18" y="16"/>
                    </a:lnTo>
                    <a:lnTo>
                      <a:pt x="31" y="28"/>
                    </a:lnTo>
                    <a:lnTo>
                      <a:pt x="56" y="43"/>
                    </a:lnTo>
                    <a:lnTo>
                      <a:pt x="83" y="53"/>
                    </a:lnTo>
                    <a:lnTo>
                      <a:pt x="166" y="71"/>
                    </a:lnTo>
                    <a:lnTo>
                      <a:pt x="214" y="74"/>
                    </a:lnTo>
                    <a:lnTo>
                      <a:pt x="267" y="76"/>
                    </a:lnTo>
                    <a:lnTo>
                      <a:pt x="267" y="91"/>
                    </a:lnTo>
                    <a:lnTo>
                      <a:pt x="214" y="89"/>
                    </a:lnTo>
                    <a:lnTo>
                      <a:pt x="164" y="86"/>
                    </a:lnTo>
                    <a:lnTo>
                      <a:pt x="81" y="69"/>
                    </a:lnTo>
                    <a:lnTo>
                      <a:pt x="48" y="56"/>
                    </a:lnTo>
                    <a:lnTo>
                      <a:pt x="23" y="41"/>
                    </a:lnTo>
                    <a:lnTo>
                      <a:pt x="6" y="2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8" name="Oval 1432"/>
              <p:cNvSpPr>
                <a:spLocks noChangeArrowheads="1"/>
              </p:cNvSpPr>
              <p:nvPr/>
            </p:nvSpPr>
            <p:spPr bwMode="auto">
              <a:xfrm>
                <a:off x="5216" y="3107"/>
                <a:ext cx="12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9" name="Freeform 1433"/>
              <p:cNvSpPr>
                <a:spLocks/>
              </p:cNvSpPr>
              <p:nvPr/>
            </p:nvSpPr>
            <p:spPr bwMode="auto">
              <a:xfrm>
                <a:off x="5408" y="3110"/>
                <a:ext cx="189" cy="67"/>
              </a:xfrm>
              <a:custGeom>
                <a:avLst/>
                <a:gdLst>
                  <a:gd name="T0" fmla="*/ 0 w 264"/>
                  <a:gd name="T1" fmla="*/ 78 h 93"/>
                  <a:gd name="T2" fmla="*/ 53 w 264"/>
                  <a:gd name="T3" fmla="*/ 76 h 93"/>
                  <a:gd name="T4" fmla="*/ 101 w 264"/>
                  <a:gd name="T5" fmla="*/ 73 h 93"/>
                  <a:gd name="T6" fmla="*/ 183 w 264"/>
                  <a:gd name="T7" fmla="*/ 55 h 93"/>
                  <a:gd name="T8" fmla="*/ 209 w 264"/>
                  <a:gd name="T9" fmla="*/ 45 h 93"/>
                  <a:gd name="T10" fmla="*/ 234 w 264"/>
                  <a:gd name="T11" fmla="*/ 30 h 93"/>
                  <a:gd name="T12" fmla="*/ 246 w 264"/>
                  <a:gd name="T13" fmla="*/ 18 h 93"/>
                  <a:gd name="T14" fmla="*/ 251 w 264"/>
                  <a:gd name="T15" fmla="*/ 0 h 93"/>
                  <a:gd name="T16" fmla="*/ 264 w 264"/>
                  <a:gd name="T17" fmla="*/ 7 h 93"/>
                  <a:gd name="T18" fmla="*/ 259 w 264"/>
                  <a:gd name="T19" fmla="*/ 25 h 93"/>
                  <a:gd name="T20" fmla="*/ 241 w 264"/>
                  <a:gd name="T21" fmla="*/ 43 h 93"/>
                  <a:gd name="T22" fmla="*/ 216 w 264"/>
                  <a:gd name="T23" fmla="*/ 58 h 93"/>
                  <a:gd name="T24" fmla="*/ 186 w 264"/>
                  <a:gd name="T25" fmla="*/ 71 h 93"/>
                  <a:gd name="T26" fmla="*/ 103 w 264"/>
                  <a:gd name="T27" fmla="*/ 88 h 93"/>
                  <a:gd name="T28" fmla="*/ 53 w 264"/>
                  <a:gd name="T29" fmla="*/ 91 h 93"/>
                  <a:gd name="T30" fmla="*/ 0 w 264"/>
                  <a:gd name="T31" fmla="*/ 93 h 93"/>
                  <a:gd name="T32" fmla="*/ 0 w 264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93">
                    <a:moveTo>
                      <a:pt x="0" y="78"/>
                    </a:moveTo>
                    <a:lnTo>
                      <a:pt x="53" y="76"/>
                    </a:lnTo>
                    <a:lnTo>
                      <a:pt x="101" y="73"/>
                    </a:lnTo>
                    <a:lnTo>
                      <a:pt x="183" y="55"/>
                    </a:lnTo>
                    <a:lnTo>
                      <a:pt x="209" y="45"/>
                    </a:lnTo>
                    <a:lnTo>
                      <a:pt x="234" y="30"/>
                    </a:lnTo>
                    <a:lnTo>
                      <a:pt x="246" y="18"/>
                    </a:lnTo>
                    <a:lnTo>
                      <a:pt x="251" y="0"/>
                    </a:lnTo>
                    <a:lnTo>
                      <a:pt x="264" y="7"/>
                    </a:lnTo>
                    <a:lnTo>
                      <a:pt x="259" y="25"/>
                    </a:lnTo>
                    <a:lnTo>
                      <a:pt x="241" y="43"/>
                    </a:lnTo>
                    <a:lnTo>
                      <a:pt x="216" y="58"/>
                    </a:lnTo>
                    <a:lnTo>
                      <a:pt x="186" y="71"/>
                    </a:lnTo>
                    <a:lnTo>
                      <a:pt x="103" y="88"/>
                    </a:lnTo>
                    <a:lnTo>
                      <a:pt x="53" y="91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0" name="Oval 1434"/>
              <p:cNvSpPr>
                <a:spLocks noChangeArrowheads="1"/>
              </p:cNvSpPr>
              <p:nvPr/>
            </p:nvSpPr>
            <p:spPr bwMode="auto">
              <a:xfrm>
                <a:off x="5402" y="316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1" name="Oval 1435"/>
              <p:cNvSpPr>
                <a:spLocks noChangeArrowheads="1"/>
              </p:cNvSpPr>
              <p:nvPr/>
            </p:nvSpPr>
            <p:spPr bwMode="auto">
              <a:xfrm>
                <a:off x="5587" y="3107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1" name="Freeform 1455"/>
              <p:cNvSpPr>
                <a:spLocks/>
              </p:cNvSpPr>
              <p:nvPr/>
            </p:nvSpPr>
            <p:spPr bwMode="auto">
              <a:xfrm>
                <a:off x="4957" y="1557"/>
                <a:ext cx="375" cy="120"/>
              </a:xfrm>
              <a:custGeom>
                <a:avLst/>
                <a:gdLst>
                  <a:gd name="T0" fmla="*/ 523 w 523"/>
                  <a:gd name="T1" fmla="*/ 84 h 167"/>
                  <a:gd name="T2" fmla="*/ 520 w 523"/>
                  <a:gd name="T3" fmla="*/ 76 h 167"/>
                  <a:gd name="T4" fmla="*/ 518 w 523"/>
                  <a:gd name="T5" fmla="*/ 66 h 167"/>
                  <a:gd name="T6" fmla="*/ 510 w 523"/>
                  <a:gd name="T7" fmla="*/ 59 h 167"/>
                  <a:gd name="T8" fmla="*/ 500 w 523"/>
                  <a:gd name="T9" fmla="*/ 51 h 167"/>
                  <a:gd name="T10" fmla="*/ 490 w 523"/>
                  <a:gd name="T11" fmla="*/ 43 h 167"/>
                  <a:gd name="T12" fmla="*/ 478 w 523"/>
                  <a:gd name="T13" fmla="*/ 38 h 167"/>
                  <a:gd name="T14" fmla="*/ 463 w 523"/>
                  <a:gd name="T15" fmla="*/ 31 h 167"/>
                  <a:gd name="T16" fmla="*/ 445 w 523"/>
                  <a:gd name="T17" fmla="*/ 26 h 167"/>
                  <a:gd name="T18" fmla="*/ 407 w 523"/>
                  <a:gd name="T19" fmla="*/ 16 h 167"/>
                  <a:gd name="T20" fmla="*/ 385 w 523"/>
                  <a:gd name="T21" fmla="*/ 11 h 167"/>
                  <a:gd name="T22" fmla="*/ 362 w 523"/>
                  <a:gd name="T23" fmla="*/ 8 h 167"/>
                  <a:gd name="T24" fmla="*/ 314 w 523"/>
                  <a:gd name="T25" fmla="*/ 3 h 167"/>
                  <a:gd name="T26" fmla="*/ 289 w 523"/>
                  <a:gd name="T27" fmla="*/ 3 h 167"/>
                  <a:gd name="T28" fmla="*/ 261 w 523"/>
                  <a:gd name="T29" fmla="*/ 0 h 167"/>
                  <a:gd name="T30" fmla="*/ 234 w 523"/>
                  <a:gd name="T31" fmla="*/ 3 h 167"/>
                  <a:gd name="T32" fmla="*/ 209 w 523"/>
                  <a:gd name="T33" fmla="*/ 3 h 167"/>
                  <a:gd name="T34" fmla="*/ 184 w 523"/>
                  <a:gd name="T35" fmla="*/ 6 h 167"/>
                  <a:gd name="T36" fmla="*/ 161 w 523"/>
                  <a:gd name="T37" fmla="*/ 8 h 167"/>
                  <a:gd name="T38" fmla="*/ 138 w 523"/>
                  <a:gd name="T39" fmla="*/ 11 h 167"/>
                  <a:gd name="T40" fmla="*/ 116 w 523"/>
                  <a:gd name="T41" fmla="*/ 16 h 167"/>
                  <a:gd name="T42" fmla="*/ 96 w 523"/>
                  <a:gd name="T43" fmla="*/ 21 h 167"/>
                  <a:gd name="T44" fmla="*/ 78 w 523"/>
                  <a:gd name="T45" fmla="*/ 26 h 167"/>
                  <a:gd name="T46" fmla="*/ 60 w 523"/>
                  <a:gd name="T47" fmla="*/ 31 h 167"/>
                  <a:gd name="T48" fmla="*/ 45 w 523"/>
                  <a:gd name="T49" fmla="*/ 38 h 167"/>
                  <a:gd name="T50" fmla="*/ 33 w 523"/>
                  <a:gd name="T51" fmla="*/ 43 h 167"/>
                  <a:gd name="T52" fmla="*/ 20 w 523"/>
                  <a:gd name="T53" fmla="*/ 51 h 167"/>
                  <a:gd name="T54" fmla="*/ 13 w 523"/>
                  <a:gd name="T55" fmla="*/ 59 h 167"/>
                  <a:gd name="T56" fmla="*/ 5 w 523"/>
                  <a:gd name="T57" fmla="*/ 66 h 167"/>
                  <a:gd name="T58" fmla="*/ 3 w 523"/>
                  <a:gd name="T59" fmla="*/ 76 h 167"/>
                  <a:gd name="T60" fmla="*/ 0 w 523"/>
                  <a:gd name="T61" fmla="*/ 84 h 167"/>
                  <a:gd name="T62" fmla="*/ 3 w 523"/>
                  <a:gd name="T63" fmla="*/ 91 h 167"/>
                  <a:gd name="T64" fmla="*/ 5 w 523"/>
                  <a:gd name="T65" fmla="*/ 101 h 167"/>
                  <a:gd name="T66" fmla="*/ 13 w 523"/>
                  <a:gd name="T67" fmla="*/ 109 h 167"/>
                  <a:gd name="T68" fmla="*/ 20 w 523"/>
                  <a:gd name="T69" fmla="*/ 117 h 167"/>
                  <a:gd name="T70" fmla="*/ 33 w 523"/>
                  <a:gd name="T71" fmla="*/ 124 h 167"/>
                  <a:gd name="T72" fmla="*/ 45 w 523"/>
                  <a:gd name="T73" fmla="*/ 129 h 167"/>
                  <a:gd name="T74" fmla="*/ 60 w 523"/>
                  <a:gd name="T75" fmla="*/ 137 h 167"/>
                  <a:gd name="T76" fmla="*/ 78 w 523"/>
                  <a:gd name="T77" fmla="*/ 142 h 167"/>
                  <a:gd name="T78" fmla="*/ 116 w 523"/>
                  <a:gd name="T79" fmla="*/ 152 h 167"/>
                  <a:gd name="T80" fmla="*/ 138 w 523"/>
                  <a:gd name="T81" fmla="*/ 157 h 167"/>
                  <a:gd name="T82" fmla="*/ 161 w 523"/>
                  <a:gd name="T83" fmla="*/ 160 h 167"/>
                  <a:gd name="T84" fmla="*/ 209 w 523"/>
                  <a:gd name="T85" fmla="*/ 165 h 167"/>
                  <a:gd name="T86" fmla="*/ 234 w 523"/>
                  <a:gd name="T87" fmla="*/ 167 h 167"/>
                  <a:gd name="T88" fmla="*/ 261 w 523"/>
                  <a:gd name="T89" fmla="*/ 167 h 167"/>
                  <a:gd name="T90" fmla="*/ 289 w 523"/>
                  <a:gd name="T91" fmla="*/ 167 h 167"/>
                  <a:gd name="T92" fmla="*/ 314 w 523"/>
                  <a:gd name="T93" fmla="*/ 165 h 167"/>
                  <a:gd name="T94" fmla="*/ 339 w 523"/>
                  <a:gd name="T95" fmla="*/ 162 h 167"/>
                  <a:gd name="T96" fmla="*/ 362 w 523"/>
                  <a:gd name="T97" fmla="*/ 160 h 167"/>
                  <a:gd name="T98" fmla="*/ 385 w 523"/>
                  <a:gd name="T99" fmla="*/ 157 h 167"/>
                  <a:gd name="T100" fmla="*/ 407 w 523"/>
                  <a:gd name="T101" fmla="*/ 152 h 167"/>
                  <a:gd name="T102" fmla="*/ 427 w 523"/>
                  <a:gd name="T103" fmla="*/ 147 h 167"/>
                  <a:gd name="T104" fmla="*/ 445 w 523"/>
                  <a:gd name="T105" fmla="*/ 142 h 167"/>
                  <a:gd name="T106" fmla="*/ 463 w 523"/>
                  <a:gd name="T107" fmla="*/ 137 h 167"/>
                  <a:gd name="T108" fmla="*/ 478 w 523"/>
                  <a:gd name="T109" fmla="*/ 129 h 167"/>
                  <a:gd name="T110" fmla="*/ 490 w 523"/>
                  <a:gd name="T111" fmla="*/ 124 h 167"/>
                  <a:gd name="T112" fmla="*/ 500 w 523"/>
                  <a:gd name="T113" fmla="*/ 117 h 167"/>
                  <a:gd name="T114" fmla="*/ 510 w 523"/>
                  <a:gd name="T115" fmla="*/ 109 h 167"/>
                  <a:gd name="T116" fmla="*/ 518 w 523"/>
                  <a:gd name="T117" fmla="*/ 101 h 167"/>
                  <a:gd name="T118" fmla="*/ 520 w 523"/>
                  <a:gd name="T119" fmla="*/ 91 h 167"/>
                  <a:gd name="T120" fmla="*/ 523 w 523"/>
                  <a:gd name="T121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3" h="167">
                    <a:moveTo>
                      <a:pt x="523" y="84"/>
                    </a:moveTo>
                    <a:lnTo>
                      <a:pt x="520" y="76"/>
                    </a:lnTo>
                    <a:lnTo>
                      <a:pt x="518" y="66"/>
                    </a:lnTo>
                    <a:lnTo>
                      <a:pt x="510" y="59"/>
                    </a:lnTo>
                    <a:lnTo>
                      <a:pt x="500" y="51"/>
                    </a:lnTo>
                    <a:lnTo>
                      <a:pt x="490" y="43"/>
                    </a:lnTo>
                    <a:lnTo>
                      <a:pt x="478" y="38"/>
                    </a:lnTo>
                    <a:lnTo>
                      <a:pt x="463" y="31"/>
                    </a:lnTo>
                    <a:lnTo>
                      <a:pt x="445" y="26"/>
                    </a:lnTo>
                    <a:lnTo>
                      <a:pt x="407" y="16"/>
                    </a:lnTo>
                    <a:lnTo>
                      <a:pt x="385" y="11"/>
                    </a:lnTo>
                    <a:lnTo>
                      <a:pt x="362" y="8"/>
                    </a:lnTo>
                    <a:lnTo>
                      <a:pt x="314" y="3"/>
                    </a:lnTo>
                    <a:lnTo>
                      <a:pt x="289" y="3"/>
                    </a:lnTo>
                    <a:lnTo>
                      <a:pt x="261" y="0"/>
                    </a:lnTo>
                    <a:lnTo>
                      <a:pt x="234" y="3"/>
                    </a:lnTo>
                    <a:lnTo>
                      <a:pt x="209" y="3"/>
                    </a:lnTo>
                    <a:lnTo>
                      <a:pt x="184" y="6"/>
                    </a:lnTo>
                    <a:lnTo>
                      <a:pt x="161" y="8"/>
                    </a:lnTo>
                    <a:lnTo>
                      <a:pt x="138" y="11"/>
                    </a:lnTo>
                    <a:lnTo>
                      <a:pt x="116" y="16"/>
                    </a:lnTo>
                    <a:lnTo>
                      <a:pt x="96" y="21"/>
                    </a:lnTo>
                    <a:lnTo>
                      <a:pt x="78" y="26"/>
                    </a:lnTo>
                    <a:lnTo>
                      <a:pt x="60" y="31"/>
                    </a:lnTo>
                    <a:lnTo>
                      <a:pt x="45" y="38"/>
                    </a:lnTo>
                    <a:lnTo>
                      <a:pt x="33" y="43"/>
                    </a:lnTo>
                    <a:lnTo>
                      <a:pt x="20" y="51"/>
                    </a:lnTo>
                    <a:lnTo>
                      <a:pt x="13" y="59"/>
                    </a:lnTo>
                    <a:lnTo>
                      <a:pt x="5" y="66"/>
                    </a:lnTo>
                    <a:lnTo>
                      <a:pt x="3" y="76"/>
                    </a:lnTo>
                    <a:lnTo>
                      <a:pt x="0" y="84"/>
                    </a:lnTo>
                    <a:lnTo>
                      <a:pt x="3" y="91"/>
                    </a:lnTo>
                    <a:lnTo>
                      <a:pt x="5" y="101"/>
                    </a:lnTo>
                    <a:lnTo>
                      <a:pt x="13" y="109"/>
                    </a:lnTo>
                    <a:lnTo>
                      <a:pt x="20" y="117"/>
                    </a:lnTo>
                    <a:lnTo>
                      <a:pt x="33" y="124"/>
                    </a:lnTo>
                    <a:lnTo>
                      <a:pt x="45" y="129"/>
                    </a:lnTo>
                    <a:lnTo>
                      <a:pt x="60" y="137"/>
                    </a:lnTo>
                    <a:lnTo>
                      <a:pt x="78" y="142"/>
                    </a:lnTo>
                    <a:lnTo>
                      <a:pt x="116" y="152"/>
                    </a:lnTo>
                    <a:lnTo>
                      <a:pt x="138" y="157"/>
                    </a:lnTo>
                    <a:lnTo>
                      <a:pt x="161" y="160"/>
                    </a:lnTo>
                    <a:lnTo>
                      <a:pt x="209" y="165"/>
                    </a:lnTo>
                    <a:lnTo>
                      <a:pt x="234" y="167"/>
                    </a:lnTo>
                    <a:lnTo>
                      <a:pt x="261" y="167"/>
                    </a:lnTo>
                    <a:lnTo>
                      <a:pt x="289" y="167"/>
                    </a:lnTo>
                    <a:lnTo>
                      <a:pt x="314" y="165"/>
                    </a:lnTo>
                    <a:lnTo>
                      <a:pt x="339" y="162"/>
                    </a:lnTo>
                    <a:lnTo>
                      <a:pt x="362" y="160"/>
                    </a:lnTo>
                    <a:lnTo>
                      <a:pt x="385" y="157"/>
                    </a:lnTo>
                    <a:lnTo>
                      <a:pt x="407" y="152"/>
                    </a:lnTo>
                    <a:lnTo>
                      <a:pt x="427" y="147"/>
                    </a:lnTo>
                    <a:lnTo>
                      <a:pt x="445" y="142"/>
                    </a:lnTo>
                    <a:lnTo>
                      <a:pt x="463" y="137"/>
                    </a:lnTo>
                    <a:lnTo>
                      <a:pt x="478" y="129"/>
                    </a:lnTo>
                    <a:lnTo>
                      <a:pt x="490" y="124"/>
                    </a:lnTo>
                    <a:lnTo>
                      <a:pt x="500" y="117"/>
                    </a:lnTo>
                    <a:lnTo>
                      <a:pt x="510" y="109"/>
                    </a:lnTo>
                    <a:lnTo>
                      <a:pt x="518" y="101"/>
                    </a:lnTo>
                    <a:lnTo>
                      <a:pt x="520" y="91"/>
                    </a:lnTo>
                    <a:lnTo>
                      <a:pt x="523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2" name="Freeform 1456"/>
              <p:cNvSpPr>
                <a:spLocks/>
              </p:cNvSpPr>
              <p:nvPr/>
            </p:nvSpPr>
            <p:spPr bwMode="auto">
              <a:xfrm>
                <a:off x="5144" y="1554"/>
                <a:ext cx="192" cy="65"/>
              </a:xfrm>
              <a:custGeom>
                <a:avLst/>
                <a:gdLst>
                  <a:gd name="T0" fmla="*/ 254 w 267"/>
                  <a:gd name="T1" fmla="*/ 91 h 91"/>
                  <a:gd name="T2" fmla="*/ 247 w 267"/>
                  <a:gd name="T3" fmla="*/ 76 h 91"/>
                  <a:gd name="T4" fmla="*/ 234 w 267"/>
                  <a:gd name="T5" fmla="*/ 61 h 91"/>
                  <a:gd name="T6" fmla="*/ 212 w 267"/>
                  <a:gd name="T7" fmla="*/ 51 h 91"/>
                  <a:gd name="T8" fmla="*/ 181 w 267"/>
                  <a:gd name="T9" fmla="*/ 38 h 91"/>
                  <a:gd name="T10" fmla="*/ 99 w 267"/>
                  <a:gd name="T11" fmla="*/ 21 h 91"/>
                  <a:gd name="T12" fmla="*/ 53 w 267"/>
                  <a:gd name="T13" fmla="*/ 16 h 91"/>
                  <a:gd name="T14" fmla="*/ 0 w 267"/>
                  <a:gd name="T15" fmla="*/ 13 h 91"/>
                  <a:gd name="T16" fmla="*/ 0 w 267"/>
                  <a:gd name="T17" fmla="*/ 0 h 91"/>
                  <a:gd name="T18" fmla="*/ 53 w 267"/>
                  <a:gd name="T19" fmla="*/ 3 h 91"/>
                  <a:gd name="T20" fmla="*/ 104 w 267"/>
                  <a:gd name="T21" fmla="*/ 8 h 91"/>
                  <a:gd name="T22" fmla="*/ 187 w 267"/>
                  <a:gd name="T23" fmla="*/ 26 h 91"/>
                  <a:gd name="T24" fmla="*/ 219 w 267"/>
                  <a:gd name="T25" fmla="*/ 38 h 91"/>
                  <a:gd name="T26" fmla="*/ 244 w 267"/>
                  <a:gd name="T27" fmla="*/ 51 h 91"/>
                  <a:gd name="T28" fmla="*/ 259 w 267"/>
                  <a:gd name="T29" fmla="*/ 69 h 91"/>
                  <a:gd name="T30" fmla="*/ 267 w 267"/>
                  <a:gd name="T31" fmla="*/ 86 h 91"/>
                  <a:gd name="T32" fmla="*/ 254 w 267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254" y="91"/>
                    </a:moveTo>
                    <a:lnTo>
                      <a:pt x="247" y="76"/>
                    </a:lnTo>
                    <a:lnTo>
                      <a:pt x="234" y="61"/>
                    </a:lnTo>
                    <a:lnTo>
                      <a:pt x="212" y="51"/>
                    </a:lnTo>
                    <a:lnTo>
                      <a:pt x="181" y="38"/>
                    </a:lnTo>
                    <a:lnTo>
                      <a:pt x="99" y="21"/>
                    </a:lnTo>
                    <a:lnTo>
                      <a:pt x="53" y="16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3"/>
                    </a:lnTo>
                    <a:lnTo>
                      <a:pt x="104" y="8"/>
                    </a:lnTo>
                    <a:lnTo>
                      <a:pt x="187" y="26"/>
                    </a:lnTo>
                    <a:lnTo>
                      <a:pt x="219" y="38"/>
                    </a:lnTo>
                    <a:lnTo>
                      <a:pt x="244" y="51"/>
                    </a:lnTo>
                    <a:lnTo>
                      <a:pt x="259" y="69"/>
                    </a:lnTo>
                    <a:lnTo>
                      <a:pt x="267" y="86"/>
                    </a:lnTo>
                    <a:lnTo>
                      <a:pt x="25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3" name="Freeform 1457"/>
              <p:cNvSpPr>
                <a:spLocks/>
              </p:cNvSpPr>
              <p:nvPr/>
            </p:nvSpPr>
            <p:spPr bwMode="auto">
              <a:xfrm>
                <a:off x="4952" y="1554"/>
                <a:ext cx="192" cy="63"/>
              </a:xfrm>
              <a:custGeom>
                <a:avLst/>
                <a:gdLst>
                  <a:gd name="T0" fmla="*/ 269 w 269"/>
                  <a:gd name="T1" fmla="*/ 13 h 89"/>
                  <a:gd name="T2" fmla="*/ 217 w 269"/>
                  <a:gd name="T3" fmla="*/ 16 h 89"/>
                  <a:gd name="T4" fmla="*/ 169 w 269"/>
                  <a:gd name="T5" fmla="*/ 21 h 89"/>
                  <a:gd name="T6" fmla="*/ 88 w 269"/>
                  <a:gd name="T7" fmla="*/ 38 h 89"/>
                  <a:gd name="T8" fmla="*/ 56 w 269"/>
                  <a:gd name="T9" fmla="*/ 51 h 89"/>
                  <a:gd name="T10" fmla="*/ 33 w 269"/>
                  <a:gd name="T11" fmla="*/ 64 h 89"/>
                  <a:gd name="T12" fmla="*/ 18 w 269"/>
                  <a:gd name="T13" fmla="*/ 76 h 89"/>
                  <a:gd name="T14" fmla="*/ 16 w 269"/>
                  <a:gd name="T15" fmla="*/ 89 h 89"/>
                  <a:gd name="T16" fmla="*/ 0 w 269"/>
                  <a:gd name="T17" fmla="*/ 86 h 89"/>
                  <a:gd name="T18" fmla="*/ 5 w 269"/>
                  <a:gd name="T19" fmla="*/ 69 h 89"/>
                  <a:gd name="T20" fmla="*/ 23 w 269"/>
                  <a:gd name="T21" fmla="*/ 51 h 89"/>
                  <a:gd name="T22" fmla="*/ 48 w 269"/>
                  <a:gd name="T23" fmla="*/ 38 h 89"/>
                  <a:gd name="T24" fmla="*/ 81 w 269"/>
                  <a:gd name="T25" fmla="*/ 26 h 89"/>
                  <a:gd name="T26" fmla="*/ 164 w 269"/>
                  <a:gd name="T27" fmla="*/ 8 h 89"/>
                  <a:gd name="T28" fmla="*/ 217 w 269"/>
                  <a:gd name="T29" fmla="*/ 3 h 89"/>
                  <a:gd name="T30" fmla="*/ 269 w 269"/>
                  <a:gd name="T31" fmla="*/ 0 h 89"/>
                  <a:gd name="T32" fmla="*/ 269 w 269"/>
                  <a:gd name="T3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89">
                    <a:moveTo>
                      <a:pt x="269" y="13"/>
                    </a:moveTo>
                    <a:lnTo>
                      <a:pt x="217" y="16"/>
                    </a:lnTo>
                    <a:lnTo>
                      <a:pt x="169" y="21"/>
                    </a:lnTo>
                    <a:lnTo>
                      <a:pt x="88" y="38"/>
                    </a:lnTo>
                    <a:lnTo>
                      <a:pt x="56" y="51"/>
                    </a:lnTo>
                    <a:lnTo>
                      <a:pt x="33" y="64"/>
                    </a:lnTo>
                    <a:lnTo>
                      <a:pt x="18" y="76"/>
                    </a:lnTo>
                    <a:lnTo>
                      <a:pt x="16" y="89"/>
                    </a:lnTo>
                    <a:lnTo>
                      <a:pt x="0" y="86"/>
                    </a:lnTo>
                    <a:lnTo>
                      <a:pt x="5" y="69"/>
                    </a:lnTo>
                    <a:lnTo>
                      <a:pt x="23" y="51"/>
                    </a:lnTo>
                    <a:lnTo>
                      <a:pt x="48" y="38"/>
                    </a:lnTo>
                    <a:lnTo>
                      <a:pt x="81" y="26"/>
                    </a:lnTo>
                    <a:lnTo>
                      <a:pt x="164" y="8"/>
                    </a:lnTo>
                    <a:lnTo>
                      <a:pt x="217" y="3"/>
                    </a:lnTo>
                    <a:lnTo>
                      <a:pt x="269" y="0"/>
                    </a:lnTo>
                    <a:lnTo>
                      <a:pt x="26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4" name="Oval 1458"/>
              <p:cNvSpPr>
                <a:spLocks noChangeArrowheads="1"/>
              </p:cNvSpPr>
              <p:nvPr/>
            </p:nvSpPr>
            <p:spPr bwMode="auto">
              <a:xfrm>
                <a:off x="5139" y="155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5" name="Freeform 1459"/>
              <p:cNvSpPr>
                <a:spLocks/>
              </p:cNvSpPr>
              <p:nvPr/>
            </p:nvSpPr>
            <p:spPr bwMode="auto">
              <a:xfrm>
                <a:off x="4952" y="1617"/>
                <a:ext cx="192" cy="66"/>
              </a:xfrm>
              <a:custGeom>
                <a:avLst/>
                <a:gdLst>
                  <a:gd name="T0" fmla="*/ 16 w 269"/>
                  <a:gd name="T1" fmla="*/ 0 h 91"/>
                  <a:gd name="T2" fmla="*/ 18 w 269"/>
                  <a:gd name="T3" fmla="*/ 12 h 91"/>
                  <a:gd name="T4" fmla="*/ 31 w 269"/>
                  <a:gd name="T5" fmla="*/ 28 h 91"/>
                  <a:gd name="T6" fmla="*/ 56 w 269"/>
                  <a:gd name="T7" fmla="*/ 40 h 91"/>
                  <a:gd name="T8" fmla="*/ 86 w 269"/>
                  <a:gd name="T9" fmla="*/ 50 h 91"/>
                  <a:gd name="T10" fmla="*/ 166 w 269"/>
                  <a:gd name="T11" fmla="*/ 68 h 91"/>
                  <a:gd name="T12" fmla="*/ 217 w 269"/>
                  <a:gd name="T13" fmla="*/ 73 h 91"/>
                  <a:gd name="T14" fmla="*/ 269 w 269"/>
                  <a:gd name="T15" fmla="*/ 76 h 91"/>
                  <a:gd name="T16" fmla="*/ 269 w 269"/>
                  <a:gd name="T17" fmla="*/ 91 h 91"/>
                  <a:gd name="T18" fmla="*/ 217 w 269"/>
                  <a:gd name="T19" fmla="*/ 88 h 91"/>
                  <a:gd name="T20" fmla="*/ 164 w 269"/>
                  <a:gd name="T21" fmla="*/ 83 h 91"/>
                  <a:gd name="T22" fmla="*/ 83 w 269"/>
                  <a:gd name="T23" fmla="*/ 65 h 91"/>
                  <a:gd name="T24" fmla="*/ 48 w 269"/>
                  <a:gd name="T25" fmla="*/ 53 h 91"/>
                  <a:gd name="T26" fmla="*/ 23 w 269"/>
                  <a:gd name="T27" fmla="*/ 40 h 91"/>
                  <a:gd name="T28" fmla="*/ 5 w 269"/>
                  <a:gd name="T29" fmla="*/ 20 h 91"/>
                  <a:gd name="T30" fmla="*/ 0 w 269"/>
                  <a:gd name="T31" fmla="*/ 2 h 91"/>
                  <a:gd name="T32" fmla="*/ 16 w 269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91">
                    <a:moveTo>
                      <a:pt x="16" y="0"/>
                    </a:moveTo>
                    <a:lnTo>
                      <a:pt x="18" y="12"/>
                    </a:lnTo>
                    <a:lnTo>
                      <a:pt x="31" y="28"/>
                    </a:lnTo>
                    <a:lnTo>
                      <a:pt x="56" y="40"/>
                    </a:lnTo>
                    <a:lnTo>
                      <a:pt x="86" y="50"/>
                    </a:lnTo>
                    <a:lnTo>
                      <a:pt x="166" y="68"/>
                    </a:lnTo>
                    <a:lnTo>
                      <a:pt x="217" y="73"/>
                    </a:lnTo>
                    <a:lnTo>
                      <a:pt x="269" y="76"/>
                    </a:lnTo>
                    <a:lnTo>
                      <a:pt x="269" y="91"/>
                    </a:lnTo>
                    <a:lnTo>
                      <a:pt x="217" y="88"/>
                    </a:lnTo>
                    <a:lnTo>
                      <a:pt x="164" y="83"/>
                    </a:lnTo>
                    <a:lnTo>
                      <a:pt x="83" y="65"/>
                    </a:lnTo>
                    <a:lnTo>
                      <a:pt x="48" y="53"/>
                    </a:lnTo>
                    <a:lnTo>
                      <a:pt x="23" y="40"/>
                    </a:lnTo>
                    <a:lnTo>
                      <a:pt x="5" y="20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6" name="Oval 1460"/>
              <p:cNvSpPr>
                <a:spLocks noChangeArrowheads="1"/>
              </p:cNvSpPr>
              <p:nvPr/>
            </p:nvSpPr>
            <p:spPr bwMode="auto">
              <a:xfrm>
                <a:off x="4952" y="161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7" name="Freeform 1461"/>
              <p:cNvSpPr>
                <a:spLocks/>
              </p:cNvSpPr>
              <p:nvPr/>
            </p:nvSpPr>
            <p:spPr bwMode="auto">
              <a:xfrm>
                <a:off x="5144" y="1615"/>
                <a:ext cx="192" cy="68"/>
              </a:xfrm>
              <a:custGeom>
                <a:avLst/>
                <a:gdLst>
                  <a:gd name="T0" fmla="*/ 0 w 267"/>
                  <a:gd name="T1" fmla="*/ 79 h 94"/>
                  <a:gd name="T2" fmla="*/ 53 w 267"/>
                  <a:gd name="T3" fmla="*/ 76 h 94"/>
                  <a:gd name="T4" fmla="*/ 101 w 267"/>
                  <a:gd name="T5" fmla="*/ 71 h 94"/>
                  <a:gd name="T6" fmla="*/ 184 w 267"/>
                  <a:gd name="T7" fmla="*/ 53 h 94"/>
                  <a:gd name="T8" fmla="*/ 212 w 267"/>
                  <a:gd name="T9" fmla="*/ 43 h 94"/>
                  <a:gd name="T10" fmla="*/ 234 w 267"/>
                  <a:gd name="T11" fmla="*/ 31 h 94"/>
                  <a:gd name="T12" fmla="*/ 247 w 267"/>
                  <a:gd name="T13" fmla="*/ 15 h 94"/>
                  <a:gd name="T14" fmla="*/ 254 w 267"/>
                  <a:gd name="T15" fmla="*/ 0 h 94"/>
                  <a:gd name="T16" fmla="*/ 267 w 267"/>
                  <a:gd name="T17" fmla="*/ 8 h 94"/>
                  <a:gd name="T18" fmla="*/ 259 w 267"/>
                  <a:gd name="T19" fmla="*/ 23 h 94"/>
                  <a:gd name="T20" fmla="*/ 242 w 267"/>
                  <a:gd name="T21" fmla="*/ 43 h 94"/>
                  <a:gd name="T22" fmla="*/ 219 w 267"/>
                  <a:gd name="T23" fmla="*/ 56 h 94"/>
                  <a:gd name="T24" fmla="*/ 187 w 267"/>
                  <a:gd name="T25" fmla="*/ 68 h 94"/>
                  <a:gd name="T26" fmla="*/ 104 w 267"/>
                  <a:gd name="T27" fmla="*/ 86 h 94"/>
                  <a:gd name="T28" fmla="*/ 53 w 267"/>
                  <a:gd name="T29" fmla="*/ 91 h 94"/>
                  <a:gd name="T30" fmla="*/ 0 w 267"/>
                  <a:gd name="T31" fmla="*/ 94 h 94"/>
                  <a:gd name="T32" fmla="*/ 0 w 267"/>
                  <a:gd name="T33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4">
                    <a:moveTo>
                      <a:pt x="0" y="79"/>
                    </a:moveTo>
                    <a:lnTo>
                      <a:pt x="53" y="76"/>
                    </a:lnTo>
                    <a:lnTo>
                      <a:pt x="101" y="71"/>
                    </a:lnTo>
                    <a:lnTo>
                      <a:pt x="184" y="53"/>
                    </a:lnTo>
                    <a:lnTo>
                      <a:pt x="212" y="43"/>
                    </a:lnTo>
                    <a:lnTo>
                      <a:pt x="234" y="31"/>
                    </a:lnTo>
                    <a:lnTo>
                      <a:pt x="247" y="15"/>
                    </a:lnTo>
                    <a:lnTo>
                      <a:pt x="254" y="0"/>
                    </a:lnTo>
                    <a:lnTo>
                      <a:pt x="267" y="8"/>
                    </a:lnTo>
                    <a:lnTo>
                      <a:pt x="259" y="23"/>
                    </a:lnTo>
                    <a:lnTo>
                      <a:pt x="242" y="43"/>
                    </a:lnTo>
                    <a:lnTo>
                      <a:pt x="219" y="56"/>
                    </a:lnTo>
                    <a:lnTo>
                      <a:pt x="187" y="68"/>
                    </a:lnTo>
                    <a:lnTo>
                      <a:pt x="104" y="86"/>
                    </a:lnTo>
                    <a:lnTo>
                      <a:pt x="53" y="91"/>
                    </a:lnTo>
                    <a:lnTo>
                      <a:pt x="0" y="9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8" name="Oval 1462"/>
              <p:cNvSpPr>
                <a:spLocks noChangeArrowheads="1"/>
              </p:cNvSpPr>
              <p:nvPr/>
            </p:nvSpPr>
            <p:spPr bwMode="auto">
              <a:xfrm>
                <a:off x="5139" y="167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9" name="Oval 1463"/>
              <p:cNvSpPr>
                <a:spLocks noChangeArrowheads="1"/>
              </p:cNvSpPr>
              <p:nvPr/>
            </p:nvSpPr>
            <p:spPr bwMode="auto">
              <a:xfrm>
                <a:off x="5326" y="161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0" name="Freeform 1464"/>
              <p:cNvSpPr>
                <a:spLocks/>
              </p:cNvSpPr>
              <p:nvPr/>
            </p:nvSpPr>
            <p:spPr bwMode="auto">
              <a:xfrm>
                <a:off x="4513" y="1364"/>
                <a:ext cx="369" cy="114"/>
              </a:xfrm>
              <a:custGeom>
                <a:avLst/>
                <a:gdLst>
                  <a:gd name="T0" fmla="*/ 515 w 515"/>
                  <a:gd name="T1" fmla="*/ 79 h 159"/>
                  <a:gd name="T2" fmla="*/ 515 w 515"/>
                  <a:gd name="T3" fmla="*/ 71 h 159"/>
                  <a:gd name="T4" fmla="*/ 510 w 515"/>
                  <a:gd name="T5" fmla="*/ 63 h 159"/>
                  <a:gd name="T6" fmla="*/ 503 w 515"/>
                  <a:gd name="T7" fmla="*/ 56 h 159"/>
                  <a:gd name="T8" fmla="*/ 495 w 515"/>
                  <a:gd name="T9" fmla="*/ 48 h 159"/>
                  <a:gd name="T10" fmla="*/ 485 w 515"/>
                  <a:gd name="T11" fmla="*/ 41 h 159"/>
                  <a:gd name="T12" fmla="*/ 470 w 515"/>
                  <a:gd name="T13" fmla="*/ 36 h 159"/>
                  <a:gd name="T14" fmla="*/ 458 w 515"/>
                  <a:gd name="T15" fmla="*/ 28 h 159"/>
                  <a:gd name="T16" fmla="*/ 440 w 515"/>
                  <a:gd name="T17" fmla="*/ 23 h 159"/>
                  <a:gd name="T18" fmla="*/ 422 w 515"/>
                  <a:gd name="T19" fmla="*/ 18 h 159"/>
                  <a:gd name="T20" fmla="*/ 402 w 515"/>
                  <a:gd name="T21" fmla="*/ 13 h 159"/>
                  <a:gd name="T22" fmla="*/ 357 w 515"/>
                  <a:gd name="T23" fmla="*/ 5 h 159"/>
                  <a:gd name="T24" fmla="*/ 334 w 515"/>
                  <a:gd name="T25" fmla="*/ 3 h 159"/>
                  <a:gd name="T26" fmla="*/ 309 w 515"/>
                  <a:gd name="T27" fmla="*/ 3 h 159"/>
                  <a:gd name="T28" fmla="*/ 284 w 515"/>
                  <a:gd name="T29" fmla="*/ 0 h 159"/>
                  <a:gd name="T30" fmla="*/ 256 w 515"/>
                  <a:gd name="T31" fmla="*/ 0 h 159"/>
                  <a:gd name="T32" fmla="*/ 206 w 515"/>
                  <a:gd name="T33" fmla="*/ 3 h 159"/>
                  <a:gd name="T34" fmla="*/ 156 w 515"/>
                  <a:gd name="T35" fmla="*/ 5 h 159"/>
                  <a:gd name="T36" fmla="*/ 133 w 515"/>
                  <a:gd name="T37" fmla="*/ 10 h 159"/>
                  <a:gd name="T38" fmla="*/ 113 w 515"/>
                  <a:gd name="T39" fmla="*/ 13 h 159"/>
                  <a:gd name="T40" fmla="*/ 75 w 515"/>
                  <a:gd name="T41" fmla="*/ 23 h 159"/>
                  <a:gd name="T42" fmla="*/ 58 w 515"/>
                  <a:gd name="T43" fmla="*/ 28 h 159"/>
                  <a:gd name="T44" fmla="*/ 43 w 515"/>
                  <a:gd name="T45" fmla="*/ 36 h 159"/>
                  <a:gd name="T46" fmla="*/ 30 w 515"/>
                  <a:gd name="T47" fmla="*/ 41 h 159"/>
                  <a:gd name="T48" fmla="*/ 20 w 515"/>
                  <a:gd name="T49" fmla="*/ 48 h 159"/>
                  <a:gd name="T50" fmla="*/ 10 w 515"/>
                  <a:gd name="T51" fmla="*/ 56 h 159"/>
                  <a:gd name="T52" fmla="*/ 5 w 515"/>
                  <a:gd name="T53" fmla="*/ 63 h 159"/>
                  <a:gd name="T54" fmla="*/ 3 w 515"/>
                  <a:gd name="T55" fmla="*/ 69 h 159"/>
                  <a:gd name="T56" fmla="*/ 0 w 515"/>
                  <a:gd name="T57" fmla="*/ 71 h 159"/>
                  <a:gd name="T58" fmla="*/ 0 w 515"/>
                  <a:gd name="T59" fmla="*/ 81 h 159"/>
                  <a:gd name="T60" fmla="*/ 0 w 515"/>
                  <a:gd name="T61" fmla="*/ 89 h 159"/>
                  <a:gd name="T62" fmla="*/ 5 w 515"/>
                  <a:gd name="T63" fmla="*/ 96 h 159"/>
                  <a:gd name="T64" fmla="*/ 10 w 515"/>
                  <a:gd name="T65" fmla="*/ 104 h 159"/>
                  <a:gd name="T66" fmla="*/ 20 w 515"/>
                  <a:gd name="T67" fmla="*/ 111 h 159"/>
                  <a:gd name="T68" fmla="*/ 30 w 515"/>
                  <a:gd name="T69" fmla="*/ 119 h 159"/>
                  <a:gd name="T70" fmla="*/ 43 w 515"/>
                  <a:gd name="T71" fmla="*/ 124 h 159"/>
                  <a:gd name="T72" fmla="*/ 58 w 515"/>
                  <a:gd name="T73" fmla="*/ 132 h 159"/>
                  <a:gd name="T74" fmla="*/ 75 w 515"/>
                  <a:gd name="T75" fmla="*/ 137 h 159"/>
                  <a:gd name="T76" fmla="*/ 93 w 515"/>
                  <a:gd name="T77" fmla="*/ 142 h 159"/>
                  <a:gd name="T78" fmla="*/ 113 w 515"/>
                  <a:gd name="T79" fmla="*/ 147 h 159"/>
                  <a:gd name="T80" fmla="*/ 133 w 515"/>
                  <a:gd name="T81" fmla="*/ 149 h 159"/>
                  <a:gd name="T82" fmla="*/ 156 w 515"/>
                  <a:gd name="T83" fmla="*/ 154 h 159"/>
                  <a:gd name="T84" fmla="*/ 181 w 515"/>
                  <a:gd name="T85" fmla="*/ 157 h 159"/>
                  <a:gd name="T86" fmla="*/ 206 w 515"/>
                  <a:gd name="T87" fmla="*/ 159 h 159"/>
                  <a:gd name="T88" fmla="*/ 231 w 515"/>
                  <a:gd name="T89" fmla="*/ 159 h 159"/>
                  <a:gd name="T90" fmla="*/ 256 w 515"/>
                  <a:gd name="T91" fmla="*/ 159 h 159"/>
                  <a:gd name="T92" fmla="*/ 309 w 515"/>
                  <a:gd name="T93" fmla="*/ 159 h 159"/>
                  <a:gd name="T94" fmla="*/ 357 w 515"/>
                  <a:gd name="T95" fmla="*/ 154 h 159"/>
                  <a:gd name="T96" fmla="*/ 380 w 515"/>
                  <a:gd name="T97" fmla="*/ 149 h 159"/>
                  <a:gd name="T98" fmla="*/ 402 w 515"/>
                  <a:gd name="T99" fmla="*/ 147 h 159"/>
                  <a:gd name="T100" fmla="*/ 440 w 515"/>
                  <a:gd name="T101" fmla="*/ 137 h 159"/>
                  <a:gd name="T102" fmla="*/ 458 w 515"/>
                  <a:gd name="T103" fmla="*/ 132 h 159"/>
                  <a:gd name="T104" fmla="*/ 470 w 515"/>
                  <a:gd name="T105" fmla="*/ 124 h 159"/>
                  <a:gd name="T106" fmla="*/ 485 w 515"/>
                  <a:gd name="T107" fmla="*/ 119 h 159"/>
                  <a:gd name="T108" fmla="*/ 495 w 515"/>
                  <a:gd name="T109" fmla="*/ 111 h 159"/>
                  <a:gd name="T110" fmla="*/ 503 w 515"/>
                  <a:gd name="T111" fmla="*/ 104 h 159"/>
                  <a:gd name="T112" fmla="*/ 510 w 515"/>
                  <a:gd name="T113" fmla="*/ 96 h 159"/>
                  <a:gd name="T114" fmla="*/ 513 w 515"/>
                  <a:gd name="T115" fmla="*/ 91 h 159"/>
                  <a:gd name="T116" fmla="*/ 515 w 515"/>
                  <a:gd name="T117" fmla="*/ 89 h 159"/>
                  <a:gd name="T118" fmla="*/ 515 w 515"/>
                  <a:gd name="T119" fmla="*/ 81 h 159"/>
                  <a:gd name="T120" fmla="*/ 515 w 515"/>
                  <a:gd name="T121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5" h="159">
                    <a:moveTo>
                      <a:pt x="515" y="79"/>
                    </a:moveTo>
                    <a:lnTo>
                      <a:pt x="515" y="71"/>
                    </a:lnTo>
                    <a:lnTo>
                      <a:pt x="510" y="63"/>
                    </a:lnTo>
                    <a:lnTo>
                      <a:pt x="503" y="56"/>
                    </a:lnTo>
                    <a:lnTo>
                      <a:pt x="495" y="48"/>
                    </a:lnTo>
                    <a:lnTo>
                      <a:pt x="485" y="41"/>
                    </a:lnTo>
                    <a:lnTo>
                      <a:pt x="470" y="36"/>
                    </a:lnTo>
                    <a:lnTo>
                      <a:pt x="458" y="28"/>
                    </a:lnTo>
                    <a:lnTo>
                      <a:pt x="440" y="23"/>
                    </a:lnTo>
                    <a:lnTo>
                      <a:pt x="422" y="18"/>
                    </a:lnTo>
                    <a:lnTo>
                      <a:pt x="402" y="13"/>
                    </a:lnTo>
                    <a:lnTo>
                      <a:pt x="357" y="5"/>
                    </a:lnTo>
                    <a:lnTo>
                      <a:pt x="334" y="3"/>
                    </a:lnTo>
                    <a:lnTo>
                      <a:pt x="309" y="3"/>
                    </a:lnTo>
                    <a:lnTo>
                      <a:pt x="284" y="0"/>
                    </a:lnTo>
                    <a:lnTo>
                      <a:pt x="256" y="0"/>
                    </a:lnTo>
                    <a:lnTo>
                      <a:pt x="206" y="3"/>
                    </a:lnTo>
                    <a:lnTo>
                      <a:pt x="156" y="5"/>
                    </a:lnTo>
                    <a:lnTo>
                      <a:pt x="133" y="10"/>
                    </a:lnTo>
                    <a:lnTo>
                      <a:pt x="113" y="13"/>
                    </a:lnTo>
                    <a:lnTo>
                      <a:pt x="75" y="23"/>
                    </a:lnTo>
                    <a:lnTo>
                      <a:pt x="58" y="28"/>
                    </a:lnTo>
                    <a:lnTo>
                      <a:pt x="43" y="36"/>
                    </a:lnTo>
                    <a:lnTo>
                      <a:pt x="30" y="41"/>
                    </a:lnTo>
                    <a:lnTo>
                      <a:pt x="20" y="48"/>
                    </a:lnTo>
                    <a:lnTo>
                      <a:pt x="10" y="56"/>
                    </a:lnTo>
                    <a:lnTo>
                      <a:pt x="5" y="63"/>
                    </a:lnTo>
                    <a:lnTo>
                      <a:pt x="3" y="69"/>
                    </a:lnTo>
                    <a:lnTo>
                      <a:pt x="0" y="71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5" y="96"/>
                    </a:lnTo>
                    <a:lnTo>
                      <a:pt x="10" y="104"/>
                    </a:lnTo>
                    <a:lnTo>
                      <a:pt x="20" y="111"/>
                    </a:lnTo>
                    <a:lnTo>
                      <a:pt x="30" y="119"/>
                    </a:lnTo>
                    <a:lnTo>
                      <a:pt x="43" y="124"/>
                    </a:lnTo>
                    <a:lnTo>
                      <a:pt x="58" y="132"/>
                    </a:lnTo>
                    <a:lnTo>
                      <a:pt x="75" y="137"/>
                    </a:lnTo>
                    <a:lnTo>
                      <a:pt x="93" y="142"/>
                    </a:lnTo>
                    <a:lnTo>
                      <a:pt x="113" y="147"/>
                    </a:lnTo>
                    <a:lnTo>
                      <a:pt x="133" y="149"/>
                    </a:lnTo>
                    <a:lnTo>
                      <a:pt x="156" y="154"/>
                    </a:lnTo>
                    <a:lnTo>
                      <a:pt x="181" y="157"/>
                    </a:lnTo>
                    <a:lnTo>
                      <a:pt x="206" y="159"/>
                    </a:lnTo>
                    <a:lnTo>
                      <a:pt x="231" y="159"/>
                    </a:lnTo>
                    <a:lnTo>
                      <a:pt x="256" y="159"/>
                    </a:lnTo>
                    <a:lnTo>
                      <a:pt x="309" y="159"/>
                    </a:lnTo>
                    <a:lnTo>
                      <a:pt x="357" y="154"/>
                    </a:lnTo>
                    <a:lnTo>
                      <a:pt x="380" y="149"/>
                    </a:lnTo>
                    <a:lnTo>
                      <a:pt x="402" y="147"/>
                    </a:lnTo>
                    <a:lnTo>
                      <a:pt x="440" y="137"/>
                    </a:lnTo>
                    <a:lnTo>
                      <a:pt x="458" y="132"/>
                    </a:lnTo>
                    <a:lnTo>
                      <a:pt x="470" y="124"/>
                    </a:lnTo>
                    <a:lnTo>
                      <a:pt x="485" y="119"/>
                    </a:lnTo>
                    <a:lnTo>
                      <a:pt x="495" y="111"/>
                    </a:lnTo>
                    <a:lnTo>
                      <a:pt x="503" y="104"/>
                    </a:lnTo>
                    <a:lnTo>
                      <a:pt x="510" y="96"/>
                    </a:lnTo>
                    <a:lnTo>
                      <a:pt x="513" y="91"/>
                    </a:lnTo>
                    <a:lnTo>
                      <a:pt x="515" y="89"/>
                    </a:lnTo>
                    <a:lnTo>
                      <a:pt x="515" y="81"/>
                    </a:lnTo>
                    <a:lnTo>
                      <a:pt x="515" y="79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1" name="Freeform 1465"/>
              <p:cNvSpPr>
                <a:spLocks/>
              </p:cNvSpPr>
              <p:nvPr/>
            </p:nvSpPr>
            <p:spPr bwMode="auto">
              <a:xfrm>
                <a:off x="4696" y="1360"/>
                <a:ext cx="189" cy="61"/>
              </a:xfrm>
              <a:custGeom>
                <a:avLst/>
                <a:gdLst>
                  <a:gd name="T0" fmla="*/ 252 w 264"/>
                  <a:gd name="T1" fmla="*/ 84 h 84"/>
                  <a:gd name="T2" fmla="*/ 249 w 264"/>
                  <a:gd name="T3" fmla="*/ 71 h 84"/>
                  <a:gd name="T4" fmla="*/ 234 w 264"/>
                  <a:gd name="T5" fmla="*/ 58 h 84"/>
                  <a:gd name="T6" fmla="*/ 209 w 264"/>
                  <a:gd name="T7" fmla="*/ 46 h 84"/>
                  <a:gd name="T8" fmla="*/ 181 w 264"/>
                  <a:gd name="T9" fmla="*/ 36 h 84"/>
                  <a:gd name="T10" fmla="*/ 101 w 264"/>
                  <a:gd name="T11" fmla="*/ 18 h 84"/>
                  <a:gd name="T12" fmla="*/ 53 w 264"/>
                  <a:gd name="T13" fmla="*/ 13 h 84"/>
                  <a:gd name="T14" fmla="*/ 0 w 264"/>
                  <a:gd name="T15" fmla="*/ 13 h 84"/>
                  <a:gd name="T16" fmla="*/ 0 w 264"/>
                  <a:gd name="T17" fmla="*/ 0 h 84"/>
                  <a:gd name="T18" fmla="*/ 53 w 264"/>
                  <a:gd name="T19" fmla="*/ 0 h 84"/>
                  <a:gd name="T20" fmla="*/ 101 w 264"/>
                  <a:gd name="T21" fmla="*/ 5 h 84"/>
                  <a:gd name="T22" fmla="*/ 187 w 264"/>
                  <a:gd name="T23" fmla="*/ 23 h 84"/>
                  <a:gd name="T24" fmla="*/ 217 w 264"/>
                  <a:gd name="T25" fmla="*/ 33 h 84"/>
                  <a:gd name="T26" fmla="*/ 244 w 264"/>
                  <a:gd name="T27" fmla="*/ 48 h 84"/>
                  <a:gd name="T28" fmla="*/ 259 w 264"/>
                  <a:gd name="T29" fmla="*/ 61 h 84"/>
                  <a:gd name="T30" fmla="*/ 264 w 264"/>
                  <a:gd name="T31" fmla="*/ 79 h 84"/>
                  <a:gd name="T32" fmla="*/ 252 w 264"/>
                  <a:gd name="T3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84">
                    <a:moveTo>
                      <a:pt x="252" y="84"/>
                    </a:moveTo>
                    <a:lnTo>
                      <a:pt x="249" y="71"/>
                    </a:lnTo>
                    <a:lnTo>
                      <a:pt x="234" y="58"/>
                    </a:lnTo>
                    <a:lnTo>
                      <a:pt x="209" y="46"/>
                    </a:lnTo>
                    <a:lnTo>
                      <a:pt x="181" y="36"/>
                    </a:lnTo>
                    <a:lnTo>
                      <a:pt x="101" y="18"/>
                    </a:lnTo>
                    <a:lnTo>
                      <a:pt x="53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01" y="5"/>
                    </a:lnTo>
                    <a:lnTo>
                      <a:pt x="187" y="23"/>
                    </a:lnTo>
                    <a:lnTo>
                      <a:pt x="217" y="33"/>
                    </a:lnTo>
                    <a:lnTo>
                      <a:pt x="244" y="48"/>
                    </a:lnTo>
                    <a:lnTo>
                      <a:pt x="259" y="61"/>
                    </a:lnTo>
                    <a:lnTo>
                      <a:pt x="264" y="79"/>
                    </a:lnTo>
                    <a:lnTo>
                      <a:pt x="252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2" name="Freeform 1466"/>
              <p:cNvSpPr>
                <a:spLocks/>
              </p:cNvSpPr>
              <p:nvPr/>
            </p:nvSpPr>
            <p:spPr bwMode="auto">
              <a:xfrm>
                <a:off x="4506" y="1360"/>
                <a:ext cx="190" cy="61"/>
              </a:xfrm>
              <a:custGeom>
                <a:avLst/>
                <a:gdLst>
                  <a:gd name="T0" fmla="*/ 266 w 266"/>
                  <a:gd name="T1" fmla="*/ 13 h 84"/>
                  <a:gd name="T2" fmla="*/ 168 w 266"/>
                  <a:gd name="T3" fmla="*/ 18 h 84"/>
                  <a:gd name="T4" fmla="*/ 88 w 266"/>
                  <a:gd name="T5" fmla="*/ 36 h 84"/>
                  <a:gd name="T6" fmla="*/ 55 w 266"/>
                  <a:gd name="T7" fmla="*/ 48 h 84"/>
                  <a:gd name="T8" fmla="*/ 35 w 266"/>
                  <a:gd name="T9" fmla="*/ 61 h 84"/>
                  <a:gd name="T10" fmla="*/ 20 w 266"/>
                  <a:gd name="T11" fmla="*/ 74 h 84"/>
                  <a:gd name="T12" fmla="*/ 15 w 266"/>
                  <a:gd name="T13" fmla="*/ 84 h 84"/>
                  <a:gd name="T14" fmla="*/ 0 w 266"/>
                  <a:gd name="T15" fmla="*/ 81 h 84"/>
                  <a:gd name="T16" fmla="*/ 8 w 266"/>
                  <a:gd name="T17" fmla="*/ 66 h 84"/>
                  <a:gd name="T18" fmla="*/ 25 w 266"/>
                  <a:gd name="T19" fmla="*/ 48 h 84"/>
                  <a:gd name="T20" fmla="*/ 48 w 266"/>
                  <a:gd name="T21" fmla="*/ 36 h 84"/>
                  <a:gd name="T22" fmla="*/ 83 w 266"/>
                  <a:gd name="T23" fmla="*/ 23 h 84"/>
                  <a:gd name="T24" fmla="*/ 163 w 266"/>
                  <a:gd name="T25" fmla="*/ 5 h 84"/>
                  <a:gd name="T26" fmla="*/ 266 w 266"/>
                  <a:gd name="T27" fmla="*/ 0 h 84"/>
                  <a:gd name="T28" fmla="*/ 266 w 266"/>
                  <a:gd name="T29" fmla="*/ 1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6" h="84">
                    <a:moveTo>
                      <a:pt x="266" y="13"/>
                    </a:moveTo>
                    <a:lnTo>
                      <a:pt x="168" y="18"/>
                    </a:lnTo>
                    <a:lnTo>
                      <a:pt x="88" y="36"/>
                    </a:lnTo>
                    <a:lnTo>
                      <a:pt x="55" y="48"/>
                    </a:lnTo>
                    <a:lnTo>
                      <a:pt x="35" y="61"/>
                    </a:lnTo>
                    <a:lnTo>
                      <a:pt x="20" y="74"/>
                    </a:lnTo>
                    <a:lnTo>
                      <a:pt x="15" y="84"/>
                    </a:lnTo>
                    <a:lnTo>
                      <a:pt x="0" y="81"/>
                    </a:lnTo>
                    <a:lnTo>
                      <a:pt x="8" y="66"/>
                    </a:lnTo>
                    <a:lnTo>
                      <a:pt x="25" y="48"/>
                    </a:lnTo>
                    <a:lnTo>
                      <a:pt x="48" y="36"/>
                    </a:lnTo>
                    <a:lnTo>
                      <a:pt x="83" y="23"/>
                    </a:lnTo>
                    <a:lnTo>
                      <a:pt x="163" y="5"/>
                    </a:lnTo>
                    <a:lnTo>
                      <a:pt x="266" y="0"/>
                    </a:lnTo>
                    <a:lnTo>
                      <a:pt x="2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3" name="Oval 1467"/>
              <p:cNvSpPr>
                <a:spLocks noChangeArrowheads="1"/>
              </p:cNvSpPr>
              <p:nvPr/>
            </p:nvSpPr>
            <p:spPr bwMode="auto">
              <a:xfrm>
                <a:off x="4691" y="135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4" name="Freeform 1468"/>
              <p:cNvSpPr>
                <a:spLocks/>
              </p:cNvSpPr>
              <p:nvPr/>
            </p:nvSpPr>
            <p:spPr bwMode="auto">
              <a:xfrm>
                <a:off x="4506" y="1421"/>
                <a:ext cx="190" cy="63"/>
              </a:xfrm>
              <a:custGeom>
                <a:avLst/>
                <a:gdLst>
                  <a:gd name="T0" fmla="*/ 15 w 266"/>
                  <a:gd name="T1" fmla="*/ 0 h 88"/>
                  <a:gd name="T2" fmla="*/ 20 w 266"/>
                  <a:gd name="T3" fmla="*/ 15 h 88"/>
                  <a:gd name="T4" fmla="*/ 33 w 266"/>
                  <a:gd name="T5" fmla="*/ 27 h 88"/>
                  <a:gd name="T6" fmla="*/ 55 w 266"/>
                  <a:gd name="T7" fmla="*/ 40 h 88"/>
                  <a:gd name="T8" fmla="*/ 85 w 266"/>
                  <a:gd name="T9" fmla="*/ 50 h 88"/>
                  <a:gd name="T10" fmla="*/ 166 w 266"/>
                  <a:gd name="T11" fmla="*/ 68 h 88"/>
                  <a:gd name="T12" fmla="*/ 216 w 266"/>
                  <a:gd name="T13" fmla="*/ 70 h 88"/>
                  <a:gd name="T14" fmla="*/ 266 w 266"/>
                  <a:gd name="T15" fmla="*/ 73 h 88"/>
                  <a:gd name="T16" fmla="*/ 266 w 266"/>
                  <a:gd name="T17" fmla="*/ 88 h 88"/>
                  <a:gd name="T18" fmla="*/ 216 w 266"/>
                  <a:gd name="T19" fmla="*/ 85 h 88"/>
                  <a:gd name="T20" fmla="*/ 163 w 266"/>
                  <a:gd name="T21" fmla="*/ 83 h 88"/>
                  <a:gd name="T22" fmla="*/ 83 w 266"/>
                  <a:gd name="T23" fmla="*/ 65 h 88"/>
                  <a:gd name="T24" fmla="*/ 48 w 266"/>
                  <a:gd name="T25" fmla="*/ 53 h 88"/>
                  <a:gd name="T26" fmla="*/ 25 w 266"/>
                  <a:gd name="T27" fmla="*/ 40 h 88"/>
                  <a:gd name="T28" fmla="*/ 8 w 266"/>
                  <a:gd name="T29" fmla="*/ 22 h 88"/>
                  <a:gd name="T30" fmla="*/ 0 w 266"/>
                  <a:gd name="T31" fmla="*/ 2 h 88"/>
                  <a:gd name="T32" fmla="*/ 15 w 266"/>
                  <a:gd name="T3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8">
                    <a:moveTo>
                      <a:pt x="15" y="0"/>
                    </a:moveTo>
                    <a:lnTo>
                      <a:pt x="20" y="15"/>
                    </a:lnTo>
                    <a:lnTo>
                      <a:pt x="33" y="27"/>
                    </a:lnTo>
                    <a:lnTo>
                      <a:pt x="55" y="40"/>
                    </a:lnTo>
                    <a:lnTo>
                      <a:pt x="85" y="50"/>
                    </a:lnTo>
                    <a:lnTo>
                      <a:pt x="166" y="68"/>
                    </a:lnTo>
                    <a:lnTo>
                      <a:pt x="216" y="70"/>
                    </a:lnTo>
                    <a:lnTo>
                      <a:pt x="266" y="73"/>
                    </a:lnTo>
                    <a:lnTo>
                      <a:pt x="266" y="88"/>
                    </a:lnTo>
                    <a:lnTo>
                      <a:pt x="216" y="85"/>
                    </a:lnTo>
                    <a:lnTo>
                      <a:pt x="163" y="83"/>
                    </a:lnTo>
                    <a:lnTo>
                      <a:pt x="83" y="65"/>
                    </a:lnTo>
                    <a:lnTo>
                      <a:pt x="48" y="53"/>
                    </a:lnTo>
                    <a:lnTo>
                      <a:pt x="25" y="40"/>
                    </a:lnTo>
                    <a:lnTo>
                      <a:pt x="8" y="22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5" name="Oval 1469"/>
              <p:cNvSpPr>
                <a:spLocks noChangeArrowheads="1"/>
              </p:cNvSpPr>
              <p:nvPr/>
            </p:nvSpPr>
            <p:spPr bwMode="auto">
              <a:xfrm>
                <a:off x="4506" y="1415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6" name="Freeform 1470"/>
              <p:cNvSpPr>
                <a:spLocks/>
              </p:cNvSpPr>
              <p:nvPr/>
            </p:nvSpPr>
            <p:spPr bwMode="auto">
              <a:xfrm>
                <a:off x="4696" y="1418"/>
                <a:ext cx="189" cy="66"/>
              </a:xfrm>
              <a:custGeom>
                <a:avLst/>
                <a:gdLst>
                  <a:gd name="T0" fmla="*/ 0 w 264"/>
                  <a:gd name="T1" fmla="*/ 76 h 91"/>
                  <a:gd name="T2" fmla="*/ 101 w 264"/>
                  <a:gd name="T3" fmla="*/ 71 h 91"/>
                  <a:gd name="T4" fmla="*/ 184 w 264"/>
                  <a:gd name="T5" fmla="*/ 53 h 91"/>
                  <a:gd name="T6" fmla="*/ 209 w 264"/>
                  <a:gd name="T7" fmla="*/ 43 h 91"/>
                  <a:gd name="T8" fmla="*/ 234 w 264"/>
                  <a:gd name="T9" fmla="*/ 30 h 91"/>
                  <a:gd name="T10" fmla="*/ 247 w 264"/>
                  <a:gd name="T11" fmla="*/ 18 h 91"/>
                  <a:gd name="T12" fmla="*/ 252 w 264"/>
                  <a:gd name="T13" fmla="*/ 0 h 91"/>
                  <a:gd name="T14" fmla="*/ 264 w 264"/>
                  <a:gd name="T15" fmla="*/ 8 h 91"/>
                  <a:gd name="T16" fmla="*/ 259 w 264"/>
                  <a:gd name="T17" fmla="*/ 25 h 91"/>
                  <a:gd name="T18" fmla="*/ 242 w 264"/>
                  <a:gd name="T19" fmla="*/ 43 h 91"/>
                  <a:gd name="T20" fmla="*/ 217 w 264"/>
                  <a:gd name="T21" fmla="*/ 56 h 91"/>
                  <a:gd name="T22" fmla="*/ 187 w 264"/>
                  <a:gd name="T23" fmla="*/ 68 h 91"/>
                  <a:gd name="T24" fmla="*/ 101 w 264"/>
                  <a:gd name="T25" fmla="*/ 86 h 91"/>
                  <a:gd name="T26" fmla="*/ 0 w 264"/>
                  <a:gd name="T27" fmla="*/ 91 h 91"/>
                  <a:gd name="T28" fmla="*/ 0 w 264"/>
                  <a:gd name="T2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91">
                    <a:moveTo>
                      <a:pt x="0" y="76"/>
                    </a:moveTo>
                    <a:lnTo>
                      <a:pt x="101" y="71"/>
                    </a:lnTo>
                    <a:lnTo>
                      <a:pt x="184" y="53"/>
                    </a:lnTo>
                    <a:lnTo>
                      <a:pt x="209" y="43"/>
                    </a:lnTo>
                    <a:lnTo>
                      <a:pt x="234" y="30"/>
                    </a:lnTo>
                    <a:lnTo>
                      <a:pt x="247" y="18"/>
                    </a:lnTo>
                    <a:lnTo>
                      <a:pt x="252" y="0"/>
                    </a:lnTo>
                    <a:lnTo>
                      <a:pt x="264" y="8"/>
                    </a:lnTo>
                    <a:lnTo>
                      <a:pt x="259" y="25"/>
                    </a:lnTo>
                    <a:lnTo>
                      <a:pt x="242" y="43"/>
                    </a:lnTo>
                    <a:lnTo>
                      <a:pt x="217" y="56"/>
                    </a:lnTo>
                    <a:lnTo>
                      <a:pt x="187" y="68"/>
                    </a:lnTo>
                    <a:lnTo>
                      <a:pt x="101" y="86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7" name="Oval 1471"/>
              <p:cNvSpPr>
                <a:spLocks noChangeArrowheads="1"/>
              </p:cNvSpPr>
              <p:nvPr/>
            </p:nvSpPr>
            <p:spPr bwMode="auto">
              <a:xfrm>
                <a:off x="4691" y="1473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8" name="Rectangle 1472"/>
              <p:cNvSpPr>
                <a:spLocks noChangeArrowheads="1"/>
              </p:cNvSpPr>
              <p:nvPr/>
            </p:nvSpPr>
            <p:spPr bwMode="auto">
              <a:xfrm>
                <a:off x="4877" y="1418"/>
                <a:ext cx="1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29" name="Oval 1473"/>
              <p:cNvSpPr>
                <a:spLocks noChangeArrowheads="1"/>
              </p:cNvSpPr>
              <p:nvPr/>
            </p:nvSpPr>
            <p:spPr bwMode="auto">
              <a:xfrm>
                <a:off x="4877" y="1415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0" name="Oval 1474"/>
              <p:cNvSpPr>
                <a:spLocks noChangeArrowheads="1"/>
              </p:cNvSpPr>
              <p:nvPr/>
            </p:nvSpPr>
            <p:spPr bwMode="auto">
              <a:xfrm>
                <a:off x="4877" y="1413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1" name="Freeform 1475"/>
              <p:cNvSpPr>
                <a:spLocks/>
              </p:cNvSpPr>
              <p:nvPr/>
            </p:nvSpPr>
            <p:spPr bwMode="auto">
              <a:xfrm>
                <a:off x="1820" y="972"/>
                <a:ext cx="368" cy="118"/>
              </a:xfrm>
              <a:custGeom>
                <a:avLst/>
                <a:gdLst>
                  <a:gd name="T0" fmla="*/ 515 w 515"/>
                  <a:gd name="T1" fmla="*/ 83 h 164"/>
                  <a:gd name="T2" fmla="*/ 515 w 515"/>
                  <a:gd name="T3" fmla="*/ 73 h 164"/>
                  <a:gd name="T4" fmla="*/ 510 w 515"/>
                  <a:gd name="T5" fmla="*/ 65 h 164"/>
                  <a:gd name="T6" fmla="*/ 505 w 515"/>
                  <a:gd name="T7" fmla="*/ 58 h 164"/>
                  <a:gd name="T8" fmla="*/ 495 w 515"/>
                  <a:gd name="T9" fmla="*/ 50 h 164"/>
                  <a:gd name="T10" fmla="*/ 485 w 515"/>
                  <a:gd name="T11" fmla="*/ 43 h 164"/>
                  <a:gd name="T12" fmla="*/ 473 w 515"/>
                  <a:gd name="T13" fmla="*/ 35 h 164"/>
                  <a:gd name="T14" fmla="*/ 458 w 515"/>
                  <a:gd name="T15" fmla="*/ 30 h 164"/>
                  <a:gd name="T16" fmla="*/ 440 w 515"/>
                  <a:gd name="T17" fmla="*/ 22 h 164"/>
                  <a:gd name="T18" fmla="*/ 402 w 515"/>
                  <a:gd name="T19" fmla="*/ 15 h 164"/>
                  <a:gd name="T20" fmla="*/ 382 w 515"/>
                  <a:gd name="T21" fmla="*/ 10 h 164"/>
                  <a:gd name="T22" fmla="*/ 360 w 515"/>
                  <a:gd name="T23" fmla="*/ 5 h 164"/>
                  <a:gd name="T24" fmla="*/ 309 w 515"/>
                  <a:gd name="T25" fmla="*/ 2 h 164"/>
                  <a:gd name="T26" fmla="*/ 284 w 515"/>
                  <a:gd name="T27" fmla="*/ 0 h 164"/>
                  <a:gd name="T28" fmla="*/ 259 w 515"/>
                  <a:gd name="T29" fmla="*/ 0 h 164"/>
                  <a:gd name="T30" fmla="*/ 206 w 515"/>
                  <a:gd name="T31" fmla="*/ 2 h 164"/>
                  <a:gd name="T32" fmla="*/ 181 w 515"/>
                  <a:gd name="T33" fmla="*/ 2 h 164"/>
                  <a:gd name="T34" fmla="*/ 158 w 515"/>
                  <a:gd name="T35" fmla="*/ 5 h 164"/>
                  <a:gd name="T36" fmla="*/ 136 w 515"/>
                  <a:gd name="T37" fmla="*/ 10 h 164"/>
                  <a:gd name="T38" fmla="*/ 113 w 515"/>
                  <a:gd name="T39" fmla="*/ 15 h 164"/>
                  <a:gd name="T40" fmla="*/ 75 w 515"/>
                  <a:gd name="T41" fmla="*/ 22 h 164"/>
                  <a:gd name="T42" fmla="*/ 58 w 515"/>
                  <a:gd name="T43" fmla="*/ 30 h 164"/>
                  <a:gd name="T44" fmla="*/ 43 w 515"/>
                  <a:gd name="T45" fmla="*/ 35 h 164"/>
                  <a:gd name="T46" fmla="*/ 30 w 515"/>
                  <a:gd name="T47" fmla="*/ 43 h 164"/>
                  <a:gd name="T48" fmla="*/ 20 w 515"/>
                  <a:gd name="T49" fmla="*/ 50 h 164"/>
                  <a:gd name="T50" fmla="*/ 13 w 515"/>
                  <a:gd name="T51" fmla="*/ 58 h 164"/>
                  <a:gd name="T52" fmla="*/ 5 w 515"/>
                  <a:gd name="T53" fmla="*/ 65 h 164"/>
                  <a:gd name="T54" fmla="*/ 0 w 515"/>
                  <a:gd name="T55" fmla="*/ 73 h 164"/>
                  <a:gd name="T56" fmla="*/ 0 w 515"/>
                  <a:gd name="T57" fmla="*/ 83 h 164"/>
                  <a:gd name="T58" fmla="*/ 0 w 515"/>
                  <a:gd name="T59" fmla="*/ 90 h 164"/>
                  <a:gd name="T60" fmla="*/ 5 w 515"/>
                  <a:gd name="T61" fmla="*/ 98 h 164"/>
                  <a:gd name="T62" fmla="*/ 13 w 515"/>
                  <a:gd name="T63" fmla="*/ 106 h 164"/>
                  <a:gd name="T64" fmla="*/ 20 w 515"/>
                  <a:gd name="T65" fmla="*/ 113 h 164"/>
                  <a:gd name="T66" fmla="*/ 30 w 515"/>
                  <a:gd name="T67" fmla="*/ 121 h 164"/>
                  <a:gd name="T68" fmla="*/ 43 w 515"/>
                  <a:gd name="T69" fmla="*/ 128 h 164"/>
                  <a:gd name="T70" fmla="*/ 58 w 515"/>
                  <a:gd name="T71" fmla="*/ 133 h 164"/>
                  <a:gd name="T72" fmla="*/ 75 w 515"/>
                  <a:gd name="T73" fmla="*/ 141 h 164"/>
                  <a:gd name="T74" fmla="*/ 113 w 515"/>
                  <a:gd name="T75" fmla="*/ 151 h 164"/>
                  <a:gd name="T76" fmla="*/ 136 w 515"/>
                  <a:gd name="T77" fmla="*/ 154 h 164"/>
                  <a:gd name="T78" fmla="*/ 158 w 515"/>
                  <a:gd name="T79" fmla="*/ 159 h 164"/>
                  <a:gd name="T80" fmla="*/ 206 w 515"/>
                  <a:gd name="T81" fmla="*/ 164 h 164"/>
                  <a:gd name="T82" fmla="*/ 231 w 515"/>
                  <a:gd name="T83" fmla="*/ 164 h 164"/>
                  <a:gd name="T84" fmla="*/ 259 w 515"/>
                  <a:gd name="T85" fmla="*/ 164 h 164"/>
                  <a:gd name="T86" fmla="*/ 309 w 515"/>
                  <a:gd name="T87" fmla="*/ 164 h 164"/>
                  <a:gd name="T88" fmla="*/ 334 w 515"/>
                  <a:gd name="T89" fmla="*/ 161 h 164"/>
                  <a:gd name="T90" fmla="*/ 360 w 515"/>
                  <a:gd name="T91" fmla="*/ 159 h 164"/>
                  <a:gd name="T92" fmla="*/ 382 w 515"/>
                  <a:gd name="T93" fmla="*/ 154 h 164"/>
                  <a:gd name="T94" fmla="*/ 402 w 515"/>
                  <a:gd name="T95" fmla="*/ 151 h 164"/>
                  <a:gd name="T96" fmla="*/ 440 w 515"/>
                  <a:gd name="T97" fmla="*/ 141 h 164"/>
                  <a:gd name="T98" fmla="*/ 458 w 515"/>
                  <a:gd name="T99" fmla="*/ 133 h 164"/>
                  <a:gd name="T100" fmla="*/ 473 w 515"/>
                  <a:gd name="T101" fmla="*/ 128 h 164"/>
                  <a:gd name="T102" fmla="*/ 485 w 515"/>
                  <a:gd name="T103" fmla="*/ 121 h 164"/>
                  <a:gd name="T104" fmla="*/ 495 w 515"/>
                  <a:gd name="T105" fmla="*/ 113 h 164"/>
                  <a:gd name="T106" fmla="*/ 505 w 515"/>
                  <a:gd name="T107" fmla="*/ 106 h 164"/>
                  <a:gd name="T108" fmla="*/ 510 w 515"/>
                  <a:gd name="T109" fmla="*/ 98 h 164"/>
                  <a:gd name="T110" fmla="*/ 515 w 515"/>
                  <a:gd name="T111" fmla="*/ 90 h 164"/>
                  <a:gd name="T112" fmla="*/ 515 w 515"/>
                  <a:gd name="T113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5" h="164">
                    <a:moveTo>
                      <a:pt x="515" y="83"/>
                    </a:moveTo>
                    <a:lnTo>
                      <a:pt x="515" y="73"/>
                    </a:lnTo>
                    <a:lnTo>
                      <a:pt x="510" y="65"/>
                    </a:lnTo>
                    <a:lnTo>
                      <a:pt x="505" y="58"/>
                    </a:lnTo>
                    <a:lnTo>
                      <a:pt x="495" y="50"/>
                    </a:lnTo>
                    <a:lnTo>
                      <a:pt x="485" y="43"/>
                    </a:lnTo>
                    <a:lnTo>
                      <a:pt x="473" y="35"/>
                    </a:lnTo>
                    <a:lnTo>
                      <a:pt x="458" y="30"/>
                    </a:lnTo>
                    <a:lnTo>
                      <a:pt x="440" y="22"/>
                    </a:lnTo>
                    <a:lnTo>
                      <a:pt x="402" y="15"/>
                    </a:lnTo>
                    <a:lnTo>
                      <a:pt x="382" y="10"/>
                    </a:lnTo>
                    <a:lnTo>
                      <a:pt x="360" y="5"/>
                    </a:lnTo>
                    <a:lnTo>
                      <a:pt x="309" y="2"/>
                    </a:lnTo>
                    <a:lnTo>
                      <a:pt x="284" y="0"/>
                    </a:lnTo>
                    <a:lnTo>
                      <a:pt x="259" y="0"/>
                    </a:lnTo>
                    <a:lnTo>
                      <a:pt x="206" y="2"/>
                    </a:lnTo>
                    <a:lnTo>
                      <a:pt x="181" y="2"/>
                    </a:lnTo>
                    <a:lnTo>
                      <a:pt x="158" y="5"/>
                    </a:lnTo>
                    <a:lnTo>
                      <a:pt x="136" y="10"/>
                    </a:lnTo>
                    <a:lnTo>
                      <a:pt x="113" y="15"/>
                    </a:lnTo>
                    <a:lnTo>
                      <a:pt x="75" y="22"/>
                    </a:lnTo>
                    <a:lnTo>
                      <a:pt x="58" y="30"/>
                    </a:lnTo>
                    <a:lnTo>
                      <a:pt x="43" y="35"/>
                    </a:lnTo>
                    <a:lnTo>
                      <a:pt x="30" y="43"/>
                    </a:lnTo>
                    <a:lnTo>
                      <a:pt x="20" y="50"/>
                    </a:lnTo>
                    <a:lnTo>
                      <a:pt x="13" y="58"/>
                    </a:lnTo>
                    <a:lnTo>
                      <a:pt x="5" y="65"/>
                    </a:lnTo>
                    <a:lnTo>
                      <a:pt x="0" y="73"/>
                    </a:lnTo>
                    <a:lnTo>
                      <a:pt x="0" y="83"/>
                    </a:lnTo>
                    <a:lnTo>
                      <a:pt x="0" y="90"/>
                    </a:lnTo>
                    <a:lnTo>
                      <a:pt x="5" y="98"/>
                    </a:lnTo>
                    <a:lnTo>
                      <a:pt x="13" y="106"/>
                    </a:lnTo>
                    <a:lnTo>
                      <a:pt x="20" y="113"/>
                    </a:lnTo>
                    <a:lnTo>
                      <a:pt x="30" y="121"/>
                    </a:lnTo>
                    <a:lnTo>
                      <a:pt x="43" y="128"/>
                    </a:lnTo>
                    <a:lnTo>
                      <a:pt x="58" y="133"/>
                    </a:lnTo>
                    <a:lnTo>
                      <a:pt x="75" y="141"/>
                    </a:lnTo>
                    <a:lnTo>
                      <a:pt x="113" y="151"/>
                    </a:lnTo>
                    <a:lnTo>
                      <a:pt x="136" y="154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1" y="164"/>
                    </a:lnTo>
                    <a:lnTo>
                      <a:pt x="259" y="164"/>
                    </a:lnTo>
                    <a:lnTo>
                      <a:pt x="309" y="164"/>
                    </a:lnTo>
                    <a:lnTo>
                      <a:pt x="334" y="161"/>
                    </a:lnTo>
                    <a:lnTo>
                      <a:pt x="360" y="159"/>
                    </a:lnTo>
                    <a:lnTo>
                      <a:pt x="382" y="154"/>
                    </a:lnTo>
                    <a:lnTo>
                      <a:pt x="402" y="151"/>
                    </a:lnTo>
                    <a:lnTo>
                      <a:pt x="440" y="141"/>
                    </a:lnTo>
                    <a:lnTo>
                      <a:pt x="458" y="133"/>
                    </a:lnTo>
                    <a:lnTo>
                      <a:pt x="473" y="128"/>
                    </a:lnTo>
                    <a:lnTo>
                      <a:pt x="485" y="121"/>
                    </a:lnTo>
                    <a:lnTo>
                      <a:pt x="495" y="113"/>
                    </a:lnTo>
                    <a:lnTo>
                      <a:pt x="505" y="106"/>
                    </a:lnTo>
                    <a:lnTo>
                      <a:pt x="510" y="98"/>
                    </a:lnTo>
                    <a:lnTo>
                      <a:pt x="515" y="90"/>
                    </a:lnTo>
                    <a:lnTo>
                      <a:pt x="515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2" name="Freeform 1476"/>
              <p:cNvSpPr>
                <a:spLocks/>
              </p:cNvSpPr>
              <p:nvPr/>
            </p:nvSpPr>
            <p:spPr bwMode="auto">
              <a:xfrm>
                <a:off x="2005" y="969"/>
                <a:ext cx="187" cy="63"/>
              </a:xfrm>
              <a:custGeom>
                <a:avLst/>
                <a:gdLst>
                  <a:gd name="T0" fmla="*/ 249 w 261"/>
                  <a:gd name="T1" fmla="*/ 88 h 88"/>
                  <a:gd name="T2" fmla="*/ 244 w 261"/>
                  <a:gd name="T3" fmla="*/ 75 h 88"/>
                  <a:gd name="T4" fmla="*/ 231 w 261"/>
                  <a:gd name="T5" fmla="*/ 60 h 88"/>
                  <a:gd name="T6" fmla="*/ 209 w 261"/>
                  <a:gd name="T7" fmla="*/ 48 h 88"/>
                  <a:gd name="T8" fmla="*/ 178 w 261"/>
                  <a:gd name="T9" fmla="*/ 35 h 88"/>
                  <a:gd name="T10" fmla="*/ 96 w 261"/>
                  <a:gd name="T11" fmla="*/ 17 h 88"/>
                  <a:gd name="T12" fmla="*/ 50 w 261"/>
                  <a:gd name="T13" fmla="*/ 12 h 88"/>
                  <a:gd name="T14" fmla="*/ 0 w 261"/>
                  <a:gd name="T15" fmla="*/ 12 h 88"/>
                  <a:gd name="T16" fmla="*/ 0 w 261"/>
                  <a:gd name="T17" fmla="*/ 0 h 88"/>
                  <a:gd name="T18" fmla="*/ 50 w 261"/>
                  <a:gd name="T19" fmla="*/ 0 h 88"/>
                  <a:gd name="T20" fmla="*/ 101 w 261"/>
                  <a:gd name="T21" fmla="*/ 5 h 88"/>
                  <a:gd name="T22" fmla="*/ 184 w 261"/>
                  <a:gd name="T23" fmla="*/ 22 h 88"/>
                  <a:gd name="T24" fmla="*/ 216 w 261"/>
                  <a:gd name="T25" fmla="*/ 35 h 88"/>
                  <a:gd name="T26" fmla="*/ 241 w 261"/>
                  <a:gd name="T27" fmla="*/ 50 h 88"/>
                  <a:gd name="T28" fmla="*/ 256 w 261"/>
                  <a:gd name="T29" fmla="*/ 68 h 88"/>
                  <a:gd name="T30" fmla="*/ 261 w 261"/>
                  <a:gd name="T31" fmla="*/ 83 h 88"/>
                  <a:gd name="T32" fmla="*/ 249 w 261"/>
                  <a:gd name="T3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88">
                    <a:moveTo>
                      <a:pt x="249" y="88"/>
                    </a:moveTo>
                    <a:lnTo>
                      <a:pt x="244" y="75"/>
                    </a:lnTo>
                    <a:lnTo>
                      <a:pt x="231" y="60"/>
                    </a:lnTo>
                    <a:lnTo>
                      <a:pt x="209" y="48"/>
                    </a:lnTo>
                    <a:lnTo>
                      <a:pt x="178" y="35"/>
                    </a:lnTo>
                    <a:lnTo>
                      <a:pt x="96" y="17"/>
                    </a:lnTo>
                    <a:lnTo>
                      <a:pt x="5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101" y="5"/>
                    </a:lnTo>
                    <a:lnTo>
                      <a:pt x="184" y="22"/>
                    </a:lnTo>
                    <a:lnTo>
                      <a:pt x="216" y="35"/>
                    </a:lnTo>
                    <a:lnTo>
                      <a:pt x="241" y="50"/>
                    </a:lnTo>
                    <a:lnTo>
                      <a:pt x="256" y="68"/>
                    </a:lnTo>
                    <a:lnTo>
                      <a:pt x="261" y="83"/>
                    </a:lnTo>
                    <a:lnTo>
                      <a:pt x="249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3" name="Freeform 1477"/>
              <p:cNvSpPr>
                <a:spLocks/>
              </p:cNvSpPr>
              <p:nvPr/>
            </p:nvSpPr>
            <p:spPr bwMode="auto">
              <a:xfrm>
                <a:off x="1815" y="969"/>
                <a:ext cx="190" cy="61"/>
              </a:xfrm>
              <a:custGeom>
                <a:avLst/>
                <a:gdLst>
                  <a:gd name="T0" fmla="*/ 266 w 266"/>
                  <a:gd name="T1" fmla="*/ 12 h 85"/>
                  <a:gd name="T2" fmla="*/ 213 w 266"/>
                  <a:gd name="T3" fmla="*/ 12 h 85"/>
                  <a:gd name="T4" fmla="*/ 168 w 266"/>
                  <a:gd name="T5" fmla="*/ 17 h 85"/>
                  <a:gd name="T6" fmla="*/ 85 w 266"/>
                  <a:gd name="T7" fmla="*/ 35 h 85"/>
                  <a:gd name="T8" fmla="*/ 52 w 266"/>
                  <a:gd name="T9" fmla="*/ 48 h 85"/>
                  <a:gd name="T10" fmla="*/ 32 w 266"/>
                  <a:gd name="T11" fmla="*/ 63 h 85"/>
                  <a:gd name="T12" fmla="*/ 17 w 266"/>
                  <a:gd name="T13" fmla="*/ 75 h 85"/>
                  <a:gd name="T14" fmla="*/ 15 w 266"/>
                  <a:gd name="T15" fmla="*/ 85 h 85"/>
                  <a:gd name="T16" fmla="*/ 0 w 266"/>
                  <a:gd name="T17" fmla="*/ 83 h 85"/>
                  <a:gd name="T18" fmla="*/ 5 w 266"/>
                  <a:gd name="T19" fmla="*/ 68 h 85"/>
                  <a:gd name="T20" fmla="*/ 22 w 266"/>
                  <a:gd name="T21" fmla="*/ 50 h 85"/>
                  <a:gd name="T22" fmla="*/ 45 w 266"/>
                  <a:gd name="T23" fmla="*/ 35 h 85"/>
                  <a:gd name="T24" fmla="*/ 77 w 266"/>
                  <a:gd name="T25" fmla="*/ 22 h 85"/>
                  <a:gd name="T26" fmla="*/ 163 w 266"/>
                  <a:gd name="T27" fmla="*/ 5 h 85"/>
                  <a:gd name="T28" fmla="*/ 213 w 266"/>
                  <a:gd name="T29" fmla="*/ 0 h 85"/>
                  <a:gd name="T30" fmla="*/ 266 w 266"/>
                  <a:gd name="T31" fmla="*/ 0 h 85"/>
                  <a:gd name="T32" fmla="*/ 266 w 266"/>
                  <a:gd name="T33" fmla="*/ 1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5">
                    <a:moveTo>
                      <a:pt x="266" y="12"/>
                    </a:moveTo>
                    <a:lnTo>
                      <a:pt x="213" y="12"/>
                    </a:lnTo>
                    <a:lnTo>
                      <a:pt x="168" y="17"/>
                    </a:lnTo>
                    <a:lnTo>
                      <a:pt x="85" y="35"/>
                    </a:lnTo>
                    <a:lnTo>
                      <a:pt x="52" y="48"/>
                    </a:lnTo>
                    <a:lnTo>
                      <a:pt x="32" y="63"/>
                    </a:lnTo>
                    <a:lnTo>
                      <a:pt x="17" y="75"/>
                    </a:lnTo>
                    <a:lnTo>
                      <a:pt x="15" y="85"/>
                    </a:lnTo>
                    <a:lnTo>
                      <a:pt x="0" y="83"/>
                    </a:lnTo>
                    <a:lnTo>
                      <a:pt x="5" y="68"/>
                    </a:lnTo>
                    <a:lnTo>
                      <a:pt x="22" y="50"/>
                    </a:lnTo>
                    <a:lnTo>
                      <a:pt x="45" y="35"/>
                    </a:lnTo>
                    <a:lnTo>
                      <a:pt x="77" y="22"/>
                    </a:lnTo>
                    <a:lnTo>
                      <a:pt x="163" y="5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4" name="Oval 1478"/>
              <p:cNvSpPr>
                <a:spLocks noChangeArrowheads="1"/>
              </p:cNvSpPr>
              <p:nvPr/>
            </p:nvSpPr>
            <p:spPr bwMode="auto">
              <a:xfrm>
                <a:off x="1999" y="967"/>
                <a:ext cx="12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5" name="Freeform 1479"/>
              <p:cNvSpPr>
                <a:spLocks/>
              </p:cNvSpPr>
              <p:nvPr/>
            </p:nvSpPr>
            <p:spPr bwMode="auto">
              <a:xfrm>
                <a:off x="1815" y="1030"/>
                <a:ext cx="190" cy="65"/>
              </a:xfrm>
              <a:custGeom>
                <a:avLst/>
                <a:gdLst>
                  <a:gd name="T0" fmla="*/ 15 w 266"/>
                  <a:gd name="T1" fmla="*/ 0 h 91"/>
                  <a:gd name="T2" fmla="*/ 17 w 266"/>
                  <a:gd name="T3" fmla="*/ 16 h 91"/>
                  <a:gd name="T4" fmla="*/ 30 w 266"/>
                  <a:gd name="T5" fmla="*/ 28 h 91"/>
                  <a:gd name="T6" fmla="*/ 52 w 266"/>
                  <a:gd name="T7" fmla="*/ 43 h 91"/>
                  <a:gd name="T8" fmla="*/ 82 w 266"/>
                  <a:gd name="T9" fmla="*/ 53 h 91"/>
                  <a:gd name="T10" fmla="*/ 165 w 266"/>
                  <a:gd name="T11" fmla="*/ 71 h 91"/>
                  <a:gd name="T12" fmla="*/ 213 w 266"/>
                  <a:gd name="T13" fmla="*/ 74 h 91"/>
                  <a:gd name="T14" fmla="*/ 266 w 266"/>
                  <a:gd name="T15" fmla="*/ 76 h 91"/>
                  <a:gd name="T16" fmla="*/ 266 w 266"/>
                  <a:gd name="T17" fmla="*/ 91 h 91"/>
                  <a:gd name="T18" fmla="*/ 213 w 266"/>
                  <a:gd name="T19" fmla="*/ 89 h 91"/>
                  <a:gd name="T20" fmla="*/ 163 w 266"/>
                  <a:gd name="T21" fmla="*/ 86 h 91"/>
                  <a:gd name="T22" fmla="*/ 80 w 266"/>
                  <a:gd name="T23" fmla="*/ 69 h 91"/>
                  <a:gd name="T24" fmla="*/ 45 w 266"/>
                  <a:gd name="T25" fmla="*/ 56 h 91"/>
                  <a:gd name="T26" fmla="*/ 22 w 266"/>
                  <a:gd name="T27" fmla="*/ 41 h 91"/>
                  <a:gd name="T28" fmla="*/ 5 w 266"/>
                  <a:gd name="T29" fmla="*/ 23 h 91"/>
                  <a:gd name="T30" fmla="*/ 0 w 266"/>
                  <a:gd name="T31" fmla="*/ 3 h 91"/>
                  <a:gd name="T32" fmla="*/ 15 w 266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1">
                    <a:moveTo>
                      <a:pt x="15" y="0"/>
                    </a:moveTo>
                    <a:lnTo>
                      <a:pt x="17" y="16"/>
                    </a:lnTo>
                    <a:lnTo>
                      <a:pt x="30" y="28"/>
                    </a:lnTo>
                    <a:lnTo>
                      <a:pt x="52" y="43"/>
                    </a:lnTo>
                    <a:lnTo>
                      <a:pt x="82" y="53"/>
                    </a:lnTo>
                    <a:lnTo>
                      <a:pt x="165" y="71"/>
                    </a:lnTo>
                    <a:lnTo>
                      <a:pt x="213" y="74"/>
                    </a:lnTo>
                    <a:lnTo>
                      <a:pt x="266" y="76"/>
                    </a:lnTo>
                    <a:lnTo>
                      <a:pt x="266" y="91"/>
                    </a:lnTo>
                    <a:lnTo>
                      <a:pt x="213" y="89"/>
                    </a:lnTo>
                    <a:lnTo>
                      <a:pt x="163" y="86"/>
                    </a:lnTo>
                    <a:lnTo>
                      <a:pt x="80" y="69"/>
                    </a:lnTo>
                    <a:lnTo>
                      <a:pt x="45" y="56"/>
                    </a:lnTo>
                    <a:lnTo>
                      <a:pt x="22" y="41"/>
                    </a:lnTo>
                    <a:lnTo>
                      <a:pt x="5" y="23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6" name="Oval 1480"/>
              <p:cNvSpPr>
                <a:spLocks noChangeArrowheads="1"/>
              </p:cNvSpPr>
              <p:nvPr/>
            </p:nvSpPr>
            <p:spPr bwMode="auto">
              <a:xfrm>
                <a:off x="1815" y="1025"/>
                <a:ext cx="10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7" name="Freeform 1481"/>
              <p:cNvSpPr>
                <a:spLocks/>
              </p:cNvSpPr>
              <p:nvPr/>
            </p:nvSpPr>
            <p:spPr bwMode="auto">
              <a:xfrm>
                <a:off x="2005" y="1028"/>
                <a:ext cx="187" cy="67"/>
              </a:xfrm>
              <a:custGeom>
                <a:avLst/>
                <a:gdLst>
                  <a:gd name="T0" fmla="*/ 0 w 261"/>
                  <a:gd name="T1" fmla="*/ 78 h 93"/>
                  <a:gd name="T2" fmla="*/ 50 w 261"/>
                  <a:gd name="T3" fmla="*/ 76 h 93"/>
                  <a:gd name="T4" fmla="*/ 98 w 261"/>
                  <a:gd name="T5" fmla="*/ 73 h 93"/>
                  <a:gd name="T6" fmla="*/ 181 w 261"/>
                  <a:gd name="T7" fmla="*/ 55 h 93"/>
                  <a:gd name="T8" fmla="*/ 209 w 261"/>
                  <a:gd name="T9" fmla="*/ 45 h 93"/>
                  <a:gd name="T10" fmla="*/ 231 w 261"/>
                  <a:gd name="T11" fmla="*/ 30 h 93"/>
                  <a:gd name="T12" fmla="*/ 244 w 261"/>
                  <a:gd name="T13" fmla="*/ 18 h 93"/>
                  <a:gd name="T14" fmla="*/ 249 w 261"/>
                  <a:gd name="T15" fmla="*/ 0 h 93"/>
                  <a:gd name="T16" fmla="*/ 261 w 261"/>
                  <a:gd name="T17" fmla="*/ 7 h 93"/>
                  <a:gd name="T18" fmla="*/ 256 w 261"/>
                  <a:gd name="T19" fmla="*/ 25 h 93"/>
                  <a:gd name="T20" fmla="*/ 239 w 261"/>
                  <a:gd name="T21" fmla="*/ 43 h 93"/>
                  <a:gd name="T22" fmla="*/ 216 w 261"/>
                  <a:gd name="T23" fmla="*/ 58 h 93"/>
                  <a:gd name="T24" fmla="*/ 184 w 261"/>
                  <a:gd name="T25" fmla="*/ 71 h 93"/>
                  <a:gd name="T26" fmla="*/ 101 w 261"/>
                  <a:gd name="T27" fmla="*/ 88 h 93"/>
                  <a:gd name="T28" fmla="*/ 50 w 261"/>
                  <a:gd name="T29" fmla="*/ 91 h 93"/>
                  <a:gd name="T30" fmla="*/ 0 w 261"/>
                  <a:gd name="T31" fmla="*/ 93 h 93"/>
                  <a:gd name="T32" fmla="*/ 0 w 261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93">
                    <a:moveTo>
                      <a:pt x="0" y="78"/>
                    </a:moveTo>
                    <a:lnTo>
                      <a:pt x="50" y="76"/>
                    </a:lnTo>
                    <a:lnTo>
                      <a:pt x="98" y="73"/>
                    </a:lnTo>
                    <a:lnTo>
                      <a:pt x="181" y="55"/>
                    </a:lnTo>
                    <a:lnTo>
                      <a:pt x="209" y="45"/>
                    </a:lnTo>
                    <a:lnTo>
                      <a:pt x="231" y="30"/>
                    </a:lnTo>
                    <a:lnTo>
                      <a:pt x="244" y="18"/>
                    </a:lnTo>
                    <a:lnTo>
                      <a:pt x="249" y="0"/>
                    </a:lnTo>
                    <a:lnTo>
                      <a:pt x="261" y="7"/>
                    </a:lnTo>
                    <a:lnTo>
                      <a:pt x="256" y="25"/>
                    </a:lnTo>
                    <a:lnTo>
                      <a:pt x="239" y="43"/>
                    </a:lnTo>
                    <a:lnTo>
                      <a:pt x="216" y="58"/>
                    </a:lnTo>
                    <a:lnTo>
                      <a:pt x="184" y="71"/>
                    </a:lnTo>
                    <a:lnTo>
                      <a:pt x="101" y="88"/>
                    </a:lnTo>
                    <a:lnTo>
                      <a:pt x="50" y="91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8" name="Oval 1482"/>
              <p:cNvSpPr>
                <a:spLocks noChangeArrowheads="1"/>
              </p:cNvSpPr>
              <p:nvPr/>
            </p:nvSpPr>
            <p:spPr bwMode="auto">
              <a:xfrm>
                <a:off x="1999" y="1084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39" name="Oval 1483"/>
              <p:cNvSpPr>
                <a:spLocks noChangeArrowheads="1"/>
              </p:cNvSpPr>
              <p:nvPr/>
            </p:nvSpPr>
            <p:spPr bwMode="auto">
              <a:xfrm>
                <a:off x="2183" y="1025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0" name="Freeform 1484"/>
              <p:cNvSpPr>
                <a:spLocks/>
              </p:cNvSpPr>
              <p:nvPr/>
            </p:nvSpPr>
            <p:spPr bwMode="auto">
              <a:xfrm>
                <a:off x="2270" y="905"/>
                <a:ext cx="369" cy="120"/>
              </a:xfrm>
              <a:custGeom>
                <a:avLst/>
                <a:gdLst>
                  <a:gd name="T0" fmla="*/ 515 w 515"/>
                  <a:gd name="T1" fmla="*/ 83 h 167"/>
                  <a:gd name="T2" fmla="*/ 512 w 515"/>
                  <a:gd name="T3" fmla="*/ 76 h 167"/>
                  <a:gd name="T4" fmla="*/ 510 w 515"/>
                  <a:gd name="T5" fmla="*/ 68 h 167"/>
                  <a:gd name="T6" fmla="*/ 502 w 515"/>
                  <a:gd name="T7" fmla="*/ 58 h 167"/>
                  <a:gd name="T8" fmla="*/ 495 w 515"/>
                  <a:gd name="T9" fmla="*/ 51 h 167"/>
                  <a:gd name="T10" fmla="*/ 485 w 515"/>
                  <a:gd name="T11" fmla="*/ 46 h 167"/>
                  <a:gd name="T12" fmla="*/ 470 w 515"/>
                  <a:gd name="T13" fmla="*/ 38 h 167"/>
                  <a:gd name="T14" fmla="*/ 455 w 515"/>
                  <a:gd name="T15" fmla="*/ 30 h 167"/>
                  <a:gd name="T16" fmla="*/ 440 w 515"/>
                  <a:gd name="T17" fmla="*/ 25 h 167"/>
                  <a:gd name="T18" fmla="*/ 402 w 515"/>
                  <a:gd name="T19" fmla="*/ 15 h 167"/>
                  <a:gd name="T20" fmla="*/ 379 w 515"/>
                  <a:gd name="T21" fmla="*/ 10 h 167"/>
                  <a:gd name="T22" fmla="*/ 357 w 515"/>
                  <a:gd name="T23" fmla="*/ 8 h 167"/>
                  <a:gd name="T24" fmla="*/ 309 w 515"/>
                  <a:gd name="T25" fmla="*/ 3 h 167"/>
                  <a:gd name="T26" fmla="*/ 284 w 515"/>
                  <a:gd name="T27" fmla="*/ 3 h 167"/>
                  <a:gd name="T28" fmla="*/ 256 w 515"/>
                  <a:gd name="T29" fmla="*/ 0 h 167"/>
                  <a:gd name="T30" fmla="*/ 206 w 515"/>
                  <a:gd name="T31" fmla="*/ 3 h 167"/>
                  <a:gd name="T32" fmla="*/ 181 w 515"/>
                  <a:gd name="T33" fmla="*/ 5 h 167"/>
                  <a:gd name="T34" fmla="*/ 155 w 515"/>
                  <a:gd name="T35" fmla="*/ 8 h 167"/>
                  <a:gd name="T36" fmla="*/ 133 w 515"/>
                  <a:gd name="T37" fmla="*/ 10 h 167"/>
                  <a:gd name="T38" fmla="*/ 113 w 515"/>
                  <a:gd name="T39" fmla="*/ 15 h 167"/>
                  <a:gd name="T40" fmla="*/ 75 w 515"/>
                  <a:gd name="T41" fmla="*/ 25 h 167"/>
                  <a:gd name="T42" fmla="*/ 57 w 515"/>
                  <a:gd name="T43" fmla="*/ 30 h 167"/>
                  <a:gd name="T44" fmla="*/ 42 w 515"/>
                  <a:gd name="T45" fmla="*/ 38 h 167"/>
                  <a:gd name="T46" fmla="*/ 30 w 515"/>
                  <a:gd name="T47" fmla="*/ 46 h 167"/>
                  <a:gd name="T48" fmla="*/ 20 w 515"/>
                  <a:gd name="T49" fmla="*/ 51 h 167"/>
                  <a:gd name="T50" fmla="*/ 10 w 515"/>
                  <a:gd name="T51" fmla="*/ 58 h 167"/>
                  <a:gd name="T52" fmla="*/ 5 w 515"/>
                  <a:gd name="T53" fmla="*/ 68 h 167"/>
                  <a:gd name="T54" fmla="*/ 0 w 515"/>
                  <a:gd name="T55" fmla="*/ 76 h 167"/>
                  <a:gd name="T56" fmla="*/ 0 w 515"/>
                  <a:gd name="T57" fmla="*/ 83 h 167"/>
                  <a:gd name="T58" fmla="*/ 0 w 515"/>
                  <a:gd name="T59" fmla="*/ 91 h 167"/>
                  <a:gd name="T60" fmla="*/ 5 w 515"/>
                  <a:gd name="T61" fmla="*/ 101 h 167"/>
                  <a:gd name="T62" fmla="*/ 10 w 515"/>
                  <a:gd name="T63" fmla="*/ 109 h 167"/>
                  <a:gd name="T64" fmla="*/ 20 w 515"/>
                  <a:gd name="T65" fmla="*/ 116 h 167"/>
                  <a:gd name="T66" fmla="*/ 30 w 515"/>
                  <a:gd name="T67" fmla="*/ 124 h 167"/>
                  <a:gd name="T68" fmla="*/ 42 w 515"/>
                  <a:gd name="T69" fmla="*/ 129 h 167"/>
                  <a:gd name="T70" fmla="*/ 57 w 515"/>
                  <a:gd name="T71" fmla="*/ 137 h 167"/>
                  <a:gd name="T72" fmla="*/ 75 w 515"/>
                  <a:gd name="T73" fmla="*/ 142 h 167"/>
                  <a:gd name="T74" fmla="*/ 113 w 515"/>
                  <a:gd name="T75" fmla="*/ 152 h 167"/>
                  <a:gd name="T76" fmla="*/ 133 w 515"/>
                  <a:gd name="T77" fmla="*/ 157 h 167"/>
                  <a:gd name="T78" fmla="*/ 155 w 515"/>
                  <a:gd name="T79" fmla="*/ 159 h 167"/>
                  <a:gd name="T80" fmla="*/ 206 w 515"/>
                  <a:gd name="T81" fmla="*/ 164 h 167"/>
                  <a:gd name="T82" fmla="*/ 231 w 515"/>
                  <a:gd name="T83" fmla="*/ 167 h 167"/>
                  <a:gd name="T84" fmla="*/ 256 w 515"/>
                  <a:gd name="T85" fmla="*/ 167 h 167"/>
                  <a:gd name="T86" fmla="*/ 309 w 515"/>
                  <a:gd name="T87" fmla="*/ 164 h 167"/>
                  <a:gd name="T88" fmla="*/ 334 w 515"/>
                  <a:gd name="T89" fmla="*/ 162 h 167"/>
                  <a:gd name="T90" fmla="*/ 357 w 515"/>
                  <a:gd name="T91" fmla="*/ 159 h 167"/>
                  <a:gd name="T92" fmla="*/ 379 w 515"/>
                  <a:gd name="T93" fmla="*/ 157 h 167"/>
                  <a:gd name="T94" fmla="*/ 402 w 515"/>
                  <a:gd name="T95" fmla="*/ 152 h 167"/>
                  <a:gd name="T96" fmla="*/ 440 w 515"/>
                  <a:gd name="T97" fmla="*/ 142 h 167"/>
                  <a:gd name="T98" fmla="*/ 455 w 515"/>
                  <a:gd name="T99" fmla="*/ 137 h 167"/>
                  <a:gd name="T100" fmla="*/ 470 w 515"/>
                  <a:gd name="T101" fmla="*/ 129 h 167"/>
                  <a:gd name="T102" fmla="*/ 485 w 515"/>
                  <a:gd name="T103" fmla="*/ 124 h 167"/>
                  <a:gd name="T104" fmla="*/ 495 w 515"/>
                  <a:gd name="T105" fmla="*/ 116 h 167"/>
                  <a:gd name="T106" fmla="*/ 502 w 515"/>
                  <a:gd name="T107" fmla="*/ 109 h 167"/>
                  <a:gd name="T108" fmla="*/ 510 w 515"/>
                  <a:gd name="T109" fmla="*/ 101 h 167"/>
                  <a:gd name="T110" fmla="*/ 512 w 515"/>
                  <a:gd name="T111" fmla="*/ 91 h 167"/>
                  <a:gd name="T112" fmla="*/ 515 w 515"/>
                  <a:gd name="T113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5" h="167">
                    <a:moveTo>
                      <a:pt x="515" y="83"/>
                    </a:moveTo>
                    <a:lnTo>
                      <a:pt x="512" y="76"/>
                    </a:lnTo>
                    <a:lnTo>
                      <a:pt x="510" y="68"/>
                    </a:lnTo>
                    <a:lnTo>
                      <a:pt x="502" y="58"/>
                    </a:lnTo>
                    <a:lnTo>
                      <a:pt x="495" y="51"/>
                    </a:lnTo>
                    <a:lnTo>
                      <a:pt x="485" y="46"/>
                    </a:lnTo>
                    <a:lnTo>
                      <a:pt x="470" y="38"/>
                    </a:lnTo>
                    <a:lnTo>
                      <a:pt x="455" y="30"/>
                    </a:lnTo>
                    <a:lnTo>
                      <a:pt x="440" y="25"/>
                    </a:lnTo>
                    <a:lnTo>
                      <a:pt x="402" y="15"/>
                    </a:lnTo>
                    <a:lnTo>
                      <a:pt x="379" y="10"/>
                    </a:lnTo>
                    <a:lnTo>
                      <a:pt x="357" y="8"/>
                    </a:lnTo>
                    <a:lnTo>
                      <a:pt x="309" y="3"/>
                    </a:lnTo>
                    <a:lnTo>
                      <a:pt x="284" y="3"/>
                    </a:lnTo>
                    <a:lnTo>
                      <a:pt x="256" y="0"/>
                    </a:lnTo>
                    <a:lnTo>
                      <a:pt x="206" y="3"/>
                    </a:lnTo>
                    <a:lnTo>
                      <a:pt x="181" y="5"/>
                    </a:lnTo>
                    <a:lnTo>
                      <a:pt x="155" y="8"/>
                    </a:lnTo>
                    <a:lnTo>
                      <a:pt x="133" y="10"/>
                    </a:lnTo>
                    <a:lnTo>
                      <a:pt x="113" y="15"/>
                    </a:lnTo>
                    <a:lnTo>
                      <a:pt x="75" y="25"/>
                    </a:lnTo>
                    <a:lnTo>
                      <a:pt x="57" y="30"/>
                    </a:lnTo>
                    <a:lnTo>
                      <a:pt x="42" y="38"/>
                    </a:lnTo>
                    <a:lnTo>
                      <a:pt x="30" y="46"/>
                    </a:lnTo>
                    <a:lnTo>
                      <a:pt x="20" y="51"/>
                    </a:lnTo>
                    <a:lnTo>
                      <a:pt x="10" y="58"/>
                    </a:lnTo>
                    <a:lnTo>
                      <a:pt x="5" y="68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0" y="91"/>
                    </a:lnTo>
                    <a:lnTo>
                      <a:pt x="5" y="101"/>
                    </a:lnTo>
                    <a:lnTo>
                      <a:pt x="10" y="109"/>
                    </a:lnTo>
                    <a:lnTo>
                      <a:pt x="20" y="116"/>
                    </a:lnTo>
                    <a:lnTo>
                      <a:pt x="30" y="124"/>
                    </a:lnTo>
                    <a:lnTo>
                      <a:pt x="42" y="129"/>
                    </a:lnTo>
                    <a:lnTo>
                      <a:pt x="57" y="137"/>
                    </a:lnTo>
                    <a:lnTo>
                      <a:pt x="75" y="142"/>
                    </a:lnTo>
                    <a:lnTo>
                      <a:pt x="113" y="152"/>
                    </a:lnTo>
                    <a:lnTo>
                      <a:pt x="133" y="157"/>
                    </a:lnTo>
                    <a:lnTo>
                      <a:pt x="155" y="159"/>
                    </a:lnTo>
                    <a:lnTo>
                      <a:pt x="206" y="164"/>
                    </a:lnTo>
                    <a:lnTo>
                      <a:pt x="231" y="167"/>
                    </a:lnTo>
                    <a:lnTo>
                      <a:pt x="256" y="167"/>
                    </a:lnTo>
                    <a:lnTo>
                      <a:pt x="309" y="164"/>
                    </a:lnTo>
                    <a:lnTo>
                      <a:pt x="334" y="162"/>
                    </a:lnTo>
                    <a:lnTo>
                      <a:pt x="357" y="159"/>
                    </a:lnTo>
                    <a:lnTo>
                      <a:pt x="379" y="157"/>
                    </a:lnTo>
                    <a:lnTo>
                      <a:pt x="402" y="152"/>
                    </a:lnTo>
                    <a:lnTo>
                      <a:pt x="440" y="142"/>
                    </a:lnTo>
                    <a:lnTo>
                      <a:pt x="455" y="137"/>
                    </a:lnTo>
                    <a:lnTo>
                      <a:pt x="470" y="129"/>
                    </a:lnTo>
                    <a:lnTo>
                      <a:pt x="485" y="124"/>
                    </a:lnTo>
                    <a:lnTo>
                      <a:pt x="495" y="116"/>
                    </a:lnTo>
                    <a:lnTo>
                      <a:pt x="502" y="109"/>
                    </a:lnTo>
                    <a:lnTo>
                      <a:pt x="510" y="101"/>
                    </a:lnTo>
                    <a:lnTo>
                      <a:pt x="512" y="91"/>
                    </a:lnTo>
                    <a:lnTo>
                      <a:pt x="515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1" name="Freeform 1485"/>
              <p:cNvSpPr>
                <a:spLocks/>
              </p:cNvSpPr>
              <p:nvPr/>
            </p:nvSpPr>
            <p:spPr bwMode="auto">
              <a:xfrm>
                <a:off x="2453" y="901"/>
                <a:ext cx="189" cy="66"/>
              </a:xfrm>
              <a:custGeom>
                <a:avLst/>
                <a:gdLst>
                  <a:gd name="T0" fmla="*/ 251 w 264"/>
                  <a:gd name="T1" fmla="*/ 91 h 91"/>
                  <a:gd name="T2" fmla="*/ 246 w 264"/>
                  <a:gd name="T3" fmla="*/ 76 h 91"/>
                  <a:gd name="T4" fmla="*/ 234 w 264"/>
                  <a:gd name="T5" fmla="*/ 61 h 91"/>
                  <a:gd name="T6" fmla="*/ 209 w 264"/>
                  <a:gd name="T7" fmla="*/ 51 h 91"/>
                  <a:gd name="T8" fmla="*/ 181 w 264"/>
                  <a:gd name="T9" fmla="*/ 38 h 91"/>
                  <a:gd name="T10" fmla="*/ 98 w 264"/>
                  <a:gd name="T11" fmla="*/ 20 h 91"/>
                  <a:gd name="T12" fmla="*/ 53 w 264"/>
                  <a:gd name="T13" fmla="*/ 15 h 91"/>
                  <a:gd name="T14" fmla="*/ 0 w 264"/>
                  <a:gd name="T15" fmla="*/ 13 h 91"/>
                  <a:gd name="T16" fmla="*/ 0 w 264"/>
                  <a:gd name="T17" fmla="*/ 0 h 91"/>
                  <a:gd name="T18" fmla="*/ 53 w 264"/>
                  <a:gd name="T19" fmla="*/ 3 h 91"/>
                  <a:gd name="T20" fmla="*/ 103 w 264"/>
                  <a:gd name="T21" fmla="*/ 8 h 91"/>
                  <a:gd name="T22" fmla="*/ 186 w 264"/>
                  <a:gd name="T23" fmla="*/ 25 h 91"/>
                  <a:gd name="T24" fmla="*/ 216 w 264"/>
                  <a:gd name="T25" fmla="*/ 38 h 91"/>
                  <a:gd name="T26" fmla="*/ 244 w 264"/>
                  <a:gd name="T27" fmla="*/ 51 h 91"/>
                  <a:gd name="T28" fmla="*/ 259 w 264"/>
                  <a:gd name="T29" fmla="*/ 68 h 91"/>
                  <a:gd name="T30" fmla="*/ 264 w 264"/>
                  <a:gd name="T31" fmla="*/ 86 h 91"/>
                  <a:gd name="T32" fmla="*/ 251 w 264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91">
                    <a:moveTo>
                      <a:pt x="251" y="91"/>
                    </a:moveTo>
                    <a:lnTo>
                      <a:pt x="246" y="76"/>
                    </a:lnTo>
                    <a:lnTo>
                      <a:pt x="234" y="61"/>
                    </a:lnTo>
                    <a:lnTo>
                      <a:pt x="209" y="51"/>
                    </a:lnTo>
                    <a:lnTo>
                      <a:pt x="181" y="38"/>
                    </a:lnTo>
                    <a:lnTo>
                      <a:pt x="98" y="20"/>
                    </a:lnTo>
                    <a:lnTo>
                      <a:pt x="53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3"/>
                    </a:lnTo>
                    <a:lnTo>
                      <a:pt x="103" y="8"/>
                    </a:lnTo>
                    <a:lnTo>
                      <a:pt x="186" y="25"/>
                    </a:lnTo>
                    <a:lnTo>
                      <a:pt x="216" y="38"/>
                    </a:lnTo>
                    <a:lnTo>
                      <a:pt x="244" y="51"/>
                    </a:lnTo>
                    <a:lnTo>
                      <a:pt x="259" y="68"/>
                    </a:lnTo>
                    <a:lnTo>
                      <a:pt x="264" y="86"/>
                    </a:lnTo>
                    <a:lnTo>
                      <a:pt x="251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2" name="Freeform 1486"/>
              <p:cNvSpPr>
                <a:spLocks/>
              </p:cNvSpPr>
              <p:nvPr/>
            </p:nvSpPr>
            <p:spPr bwMode="auto">
              <a:xfrm>
                <a:off x="2262" y="901"/>
                <a:ext cx="191" cy="63"/>
              </a:xfrm>
              <a:custGeom>
                <a:avLst/>
                <a:gdLst>
                  <a:gd name="T0" fmla="*/ 267 w 267"/>
                  <a:gd name="T1" fmla="*/ 13 h 88"/>
                  <a:gd name="T2" fmla="*/ 214 w 267"/>
                  <a:gd name="T3" fmla="*/ 15 h 88"/>
                  <a:gd name="T4" fmla="*/ 169 w 267"/>
                  <a:gd name="T5" fmla="*/ 20 h 88"/>
                  <a:gd name="T6" fmla="*/ 86 w 267"/>
                  <a:gd name="T7" fmla="*/ 38 h 88"/>
                  <a:gd name="T8" fmla="*/ 56 w 267"/>
                  <a:gd name="T9" fmla="*/ 51 h 88"/>
                  <a:gd name="T10" fmla="*/ 33 w 267"/>
                  <a:gd name="T11" fmla="*/ 63 h 88"/>
                  <a:gd name="T12" fmla="*/ 18 w 267"/>
                  <a:gd name="T13" fmla="*/ 76 h 88"/>
                  <a:gd name="T14" fmla="*/ 16 w 267"/>
                  <a:gd name="T15" fmla="*/ 88 h 88"/>
                  <a:gd name="T16" fmla="*/ 0 w 267"/>
                  <a:gd name="T17" fmla="*/ 86 h 88"/>
                  <a:gd name="T18" fmla="*/ 6 w 267"/>
                  <a:gd name="T19" fmla="*/ 68 h 88"/>
                  <a:gd name="T20" fmla="*/ 23 w 267"/>
                  <a:gd name="T21" fmla="*/ 51 h 88"/>
                  <a:gd name="T22" fmla="*/ 48 w 267"/>
                  <a:gd name="T23" fmla="*/ 38 h 88"/>
                  <a:gd name="T24" fmla="*/ 78 w 267"/>
                  <a:gd name="T25" fmla="*/ 25 h 88"/>
                  <a:gd name="T26" fmla="*/ 164 w 267"/>
                  <a:gd name="T27" fmla="*/ 8 h 88"/>
                  <a:gd name="T28" fmla="*/ 214 w 267"/>
                  <a:gd name="T29" fmla="*/ 3 h 88"/>
                  <a:gd name="T30" fmla="*/ 267 w 267"/>
                  <a:gd name="T31" fmla="*/ 0 h 88"/>
                  <a:gd name="T32" fmla="*/ 267 w 267"/>
                  <a:gd name="T33" fmla="*/ 1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8">
                    <a:moveTo>
                      <a:pt x="267" y="13"/>
                    </a:moveTo>
                    <a:lnTo>
                      <a:pt x="214" y="15"/>
                    </a:lnTo>
                    <a:lnTo>
                      <a:pt x="169" y="20"/>
                    </a:lnTo>
                    <a:lnTo>
                      <a:pt x="86" y="38"/>
                    </a:lnTo>
                    <a:lnTo>
                      <a:pt x="56" y="51"/>
                    </a:lnTo>
                    <a:lnTo>
                      <a:pt x="33" y="63"/>
                    </a:lnTo>
                    <a:lnTo>
                      <a:pt x="18" y="76"/>
                    </a:lnTo>
                    <a:lnTo>
                      <a:pt x="16" y="88"/>
                    </a:lnTo>
                    <a:lnTo>
                      <a:pt x="0" y="86"/>
                    </a:lnTo>
                    <a:lnTo>
                      <a:pt x="6" y="68"/>
                    </a:lnTo>
                    <a:lnTo>
                      <a:pt x="23" y="51"/>
                    </a:lnTo>
                    <a:lnTo>
                      <a:pt x="48" y="38"/>
                    </a:lnTo>
                    <a:lnTo>
                      <a:pt x="78" y="25"/>
                    </a:lnTo>
                    <a:lnTo>
                      <a:pt x="164" y="8"/>
                    </a:lnTo>
                    <a:lnTo>
                      <a:pt x="214" y="3"/>
                    </a:lnTo>
                    <a:lnTo>
                      <a:pt x="267" y="0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3" name="Oval 1487"/>
              <p:cNvSpPr>
                <a:spLocks noChangeArrowheads="1"/>
              </p:cNvSpPr>
              <p:nvPr/>
            </p:nvSpPr>
            <p:spPr bwMode="auto">
              <a:xfrm>
                <a:off x="2448" y="90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4" name="Freeform 1488"/>
              <p:cNvSpPr>
                <a:spLocks/>
              </p:cNvSpPr>
              <p:nvPr/>
            </p:nvSpPr>
            <p:spPr bwMode="auto">
              <a:xfrm>
                <a:off x="2262" y="964"/>
                <a:ext cx="191" cy="66"/>
              </a:xfrm>
              <a:custGeom>
                <a:avLst/>
                <a:gdLst>
                  <a:gd name="T0" fmla="*/ 16 w 267"/>
                  <a:gd name="T1" fmla="*/ 0 h 91"/>
                  <a:gd name="T2" fmla="*/ 18 w 267"/>
                  <a:gd name="T3" fmla="*/ 16 h 91"/>
                  <a:gd name="T4" fmla="*/ 31 w 267"/>
                  <a:gd name="T5" fmla="*/ 28 h 91"/>
                  <a:gd name="T6" fmla="*/ 56 w 267"/>
                  <a:gd name="T7" fmla="*/ 41 h 91"/>
                  <a:gd name="T8" fmla="*/ 83 w 267"/>
                  <a:gd name="T9" fmla="*/ 51 h 91"/>
                  <a:gd name="T10" fmla="*/ 166 w 267"/>
                  <a:gd name="T11" fmla="*/ 69 h 91"/>
                  <a:gd name="T12" fmla="*/ 214 w 267"/>
                  <a:gd name="T13" fmla="*/ 74 h 91"/>
                  <a:gd name="T14" fmla="*/ 267 w 267"/>
                  <a:gd name="T15" fmla="*/ 76 h 91"/>
                  <a:gd name="T16" fmla="*/ 267 w 267"/>
                  <a:gd name="T17" fmla="*/ 91 h 91"/>
                  <a:gd name="T18" fmla="*/ 214 w 267"/>
                  <a:gd name="T19" fmla="*/ 89 h 91"/>
                  <a:gd name="T20" fmla="*/ 164 w 267"/>
                  <a:gd name="T21" fmla="*/ 84 h 91"/>
                  <a:gd name="T22" fmla="*/ 81 w 267"/>
                  <a:gd name="T23" fmla="*/ 66 h 91"/>
                  <a:gd name="T24" fmla="*/ 48 w 267"/>
                  <a:gd name="T25" fmla="*/ 54 h 91"/>
                  <a:gd name="T26" fmla="*/ 23 w 267"/>
                  <a:gd name="T27" fmla="*/ 41 h 91"/>
                  <a:gd name="T28" fmla="*/ 6 w 267"/>
                  <a:gd name="T29" fmla="*/ 23 h 91"/>
                  <a:gd name="T30" fmla="*/ 0 w 267"/>
                  <a:gd name="T31" fmla="*/ 3 h 91"/>
                  <a:gd name="T32" fmla="*/ 16 w 267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16" y="0"/>
                    </a:moveTo>
                    <a:lnTo>
                      <a:pt x="18" y="16"/>
                    </a:lnTo>
                    <a:lnTo>
                      <a:pt x="31" y="28"/>
                    </a:lnTo>
                    <a:lnTo>
                      <a:pt x="56" y="41"/>
                    </a:lnTo>
                    <a:lnTo>
                      <a:pt x="83" y="51"/>
                    </a:lnTo>
                    <a:lnTo>
                      <a:pt x="166" y="69"/>
                    </a:lnTo>
                    <a:lnTo>
                      <a:pt x="214" y="74"/>
                    </a:lnTo>
                    <a:lnTo>
                      <a:pt x="267" y="76"/>
                    </a:lnTo>
                    <a:lnTo>
                      <a:pt x="267" y="91"/>
                    </a:lnTo>
                    <a:lnTo>
                      <a:pt x="214" y="89"/>
                    </a:lnTo>
                    <a:lnTo>
                      <a:pt x="164" y="84"/>
                    </a:lnTo>
                    <a:lnTo>
                      <a:pt x="81" y="66"/>
                    </a:lnTo>
                    <a:lnTo>
                      <a:pt x="48" y="54"/>
                    </a:lnTo>
                    <a:lnTo>
                      <a:pt x="23" y="41"/>
                    </a:lnTo>
                    <a:lnTo>
                      <a:pt x="6" y="2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5" name="Oval 1489"/>
              <p:cNvSpPr>
                <a:spLocks noChangeArrowheads="1"/>
              </p:cNvSpPr>
              <p:nvPr/>
            </p:nvSpPr>
            <p:spPr bwMode="auto">
              <a:xfrm>
                <a:off x="2262" y="959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6" name="Freeform 1490"/>
              <p:cNvSpPr>
                <a:spLocks/>
              </p:cNvSpPr>
              <p:nvPr/>
            </p:nvSpPr>
            <p:spPr bwMode="auto">
              <a:xfrm>
                <a:off x="2453" y="963"/>
                <a:ext cx="189" cy="67"/>
              </a:xfrm>
              <a:custGeom>
                <a:avLst/>
                <a:gdLst>
                  <a:gd name="T0" fmla="*/ 0 w 264"/>
                  <a:gd name="T1" fmla="*/ 78 h 93"/>
                  <a:gd name="T2" fmla="*/ 53 w 264"/>
                  <a:gd name="T3" fmla="*/ 76 h 93"/>
                  <a:gd name="T4" fmla="*/ 101 w 264"/>
                  <a:gd name="T5" fmla="*/ 71 h 93"/>
                  <a:gd name="T6" fmla="*/ 184 w 264"/>
                  <a:gd name="T7" fmla="*/ 53 h 93"/>
                  <a:gd name="T8" fmla="*/ 209 w 264"/>
                  <a:gd name="T9" fmla="*/ 43 h 93"/>
                  <a:gd name="T10" fmla="*/ 234 w 264"/>
                  <a:gd name="T11" fmla="*/ 30 h 93"/>
                  <a:gd name="T12" fmla="*/ 246 w 264"/>
                  <a:gd name="T13" fmla="*/ 18 h 93"/>
                  <a:gd name="T14" fmla="*/ 251 w 264"/>
                  <a:gd name="T15" fmla="*/ 0 h 93"/>
                  <a:gd name="T16" fmla="*/ 264 w 264"/>
                  <a:gd name="T17" fmla="*/ 8 h 93"/>
                  <a:gd name="T18" fmla="*/ 259 w 264"/>
                  <a:gd name="T19" fmla="*/ 25 h 93"/>
                  <a:gd name="T20" fmla="*/ 241 w 264"/>
                  <a:gd name="T21" fmla="*/ 43 h 93"/>
                  <a:gd name="T22" fmla="*/ 216 w 264"/>
                  <a:gd name="T23" fmla="*/ 56 h 93"/>
                  <a:gd name="T24" fmla="*/ 186 w 264"/>
                  <a:gd name="T25" fmla="*/ 68 h 93"/>
                  <a:gd name="T26" fmla="*/ 103 w 264"/>
                  <a:gd name="T27" fmla="*/ 86 h 93"/>
                  <a:gd name="T28" fmla="*/ 53 w 264"/>
                  <a:gd name="T29" fmla="*/ 91 h 93"/>
                  <a:gd name="T30" fmla="*/ 0 w 264"/>
                  <a:gd name="T31" fmla="*/ 93 h 93"/>
                  <a:gd name="T32" fmla="*/ 0 w 264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93">
                    <a:moveTo>
                      <a:pt x="0" y="78"/>
                    </a:moveTo>
                    <a:lnTo>
                      <a:pt x="53" y="76"/>
                    </a:lnTo>
                    <a:lnTo>
                      <a:pt x="101" y="71"/>
                    </a:lnTo>
                    <a:lnTo>
                      <a:pt x="184" y="53"/>
                    </a:lnTo>
                    <a:lnTo>
                      <a:pt x="209" y="43"/>
                    </a:lnTo>
                    <a:lnTo>
                      <a:pt x="234" y="30"/>
                    </a:lnTo>
                    <a:lnTo>
                      <a:pt x="246" y="18"/>
                    </a:lnTo>
                    <a:lnTo>
                      <a:pt x="251" y="0"/>
                    </a:lnTo>
                    <a:lnTo>
                      <a:pt x="264" y="8"/>
                    </a:lnTo>
                    <a:lnTo>
                      <a:pt x="259" y="25"/>
                    </a:lnTo>
                    <a:lnTo>
                      <a:pt x="241" y="43"/>
                    </a:lnTo>
                    <a:lnTo>
                      <a:pt x="216" y="56"/>
                    </a:lnTo>
                    <a:lnTo>
                      <a:pt x="186" y="68"/>
                    </a:lnTo>
                    <a:lnTo>
                      <a:pt x="103" y="86"/>
                    </a:lnTo>
                    <a:lnTo>
                      <a:pt x="53" y="91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7" name="Oval 1491"/>
              <p:cNvSpPr>
                <a:spLocks noChangeArrowheads="1"/>
              </p:cNvSpPr>
              <p:nvPr/>
            </p:nvSpPr>
            <p:spPr bwMode="auto">
              <a:xfrm>
                <a:off x="2448" y="101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8" name="Oval 1492"/>
              <p:cNvSpPr>
                <a:spLocks noChangeArrowheads="1"/>
              </p:cNvSpPr>
              <p:nvPr/>
            </p:nvSpPr>
            <p:spPr bwMode="auto">
              <a:xfrm>
                <a:off x="2633" y="95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49" name="Freeform 1493"/>
              <p:cNvSpPr>
                <a:spLocks/>
              </p:cNvSpPr>
              <p:nvPr/>
            </p:nvSpPr>
            <p:spPr bwMode="auto">
              <a:xfrm>
                <a:off x="2846" y="905"/>
                <a:ext cx="371" cy="120"/>
              </a:xfrm>
              <a:custGeom>
                <a:avLst/>
                <a:gdLst>
                  <a:gd name="T0" fmla="*/ 518 w 518"/>
                  <a:gd name="T1" fmla="*/ 83 h 167"/>
                  <a:gd name="T2" fmla="*/ 515 w 518"/>
                  <a:gd name="T3" fmla="*/ 76 h 167"/>
                  <a:gd name="T4" fmla="*/ 513 w 518"/>
                  <a:gd name="T5" fmla="*/ 68 h 167"/>
                  <a:gd name="T6" fmla="*/ 505 w 518"/>
                  <a:gd name="T7" fmla="*/ 58 h 167"/>
                  <a:gd name="T8" fmla="*/ 498 w 518"/>
                  <a:gd name="T9" fmla="*/ 51 h 167"/>
                  <a:gd name="T10" fmla="*/ 485 w 518"/>
                  <a:gd name="T11" fmla="*/ 46 h 167"/>
                  <a:gd name="T12" fmla="*/ 473 w 518"/>
                  <a:gd name="T13" fmla="*/ 38 h 167"/>
                  <a:gd name="T14" fmla="*/ 458 w 518"/>
                  <a:gd name="T15" fmla="*/ 30 h 167"/>
                  <a:gd name="T16" fmla="*/ 443 w 518"/>
                  <a:gd name="T17" fmla="*/ 25 h 167"/>
                  <a:gd name="T18" fmla="*/ 402 w 518"/>
                  <a:gd name="T19" fmla="*/ 15 h 167"/>
                  <a:gd name="T20" fmla="*/ 382 w 518"/>
                  <a:gd name="T21" fmla="*/ 10 h 167"/>
                  <a:gd name="T22" fmla="*/ 360 w 518"/>
                  <a:gd name="T23" fmla="*/ 8 h 167"/>
                  <a:gd name="T24" fmla="*/ 312 w 518"/>
                  <a:gd name="T25" fmla="*/ 3 h 167"/>
                  <a:gd name="T26" fmla="*/ 284 w 518"/>
                  <a:gd name="T27" fmla="*/ 3 h 167"/>
                  <a:gd name="T28" fmla="*/ 259 w 518"/>
                  <a:gd name="T29" fmla="*/ 0 h 167"/>
                  <a:gd name="T30" fmla="*/ 206 w 518"/>
                  <a:gd name="T31" fmla="*/ 3 h 167"/>
                  <a:gd name="T32" fmla="*/ 181 w 518"/>
                  <a:gd name="T33" fmla="*/ 5 h 167"/>
                  <a:gd name="T34" fmla="*/ 158 w 518"/>
                  <a:gd name="T35" fmla="*/ 8 h 167"/>
                  <a:gd name="T36" fmla="*/ 136 w 518"/>
                  <a:gd name="T37" fmla="*/ 10 h 167"/>
                  <a:gd name="T38" fmla="*/ 113 w 518"/>
                  <a:gd name="T39" fmla="*/ 15 h 167"/>
                  <a:gd name="T40" fmla="*/ 75 w 518"/>
                  <a:gd name="T41" fmla="*/ 25 h 167"/>
                  <a:gd name="T42" fmla="*/ 60 w 518"/>
                  <a:gd name="T43" fmla="*/ 30 h 167"/>
                  <a:gd name="T44" fmla="*/ 45 w 518"/>
                  <a:gd name="T45" fmla="*/ 38 h 167"/>
                  <a:gd name="T46" fmla="*/ 33 w 518"/>
                  <a:gd name="T47" fmla="*/ 46 h 167"/>
                  <a:gd name="T48" fmla="*/ 20 w 518"/>
                  <a:gd name="T49" fmla="*/ 51 h 167"/>
                  <a:gd name="T50" fmla="*/ 13 w 518"/>
                  <a:gd name="T51" fmla="*/ 58 h 167"/>
                  <a:gd name="T52" fmla="*/ 5 w 518"/>
                  <a:gd name="T53" fmla="*/ 68 h 167"/>
                  <a:gd name="T54" fmla="*/ 3 w 518"/>
                  <a:gd name="T55" fmla="*/ 76 h 167"/>
                  <a:gd name="T56" fmla="*/ 0 w 518"/>
                  <a:gd name="T57" fmla="*/ 83 h 167"/>
                  <a:gd name="T58" fmla="*/ 3 w 518"/>
                  <a:gd name="T59" fmla="*/ 91 h 167"/>
                  <a:gd name="T60" fmla="*/ 5 w 518"/>
                  <a:gd name="T61" fmla="*/ 101 h 167"/>
                  <a:gd name="T62" fmla="*/ 13 w 518"/>
                  <a:gd name="T63" fmla="*/ 109 h 167"/>
                  <a:gd name="T64" fmla="*/ 20 w 518"/>
                  <a:gd name="T65" fmla="*/ 116 h 167"/>
                  <a:gd name="T66" fmla="*/ 33 w 518"/>
                  <a:gd name="T67" fmla="*/ 124 h 167"/>
                  <a:gd name="T68" fmla="*/ 45 w 518"/>
                  <a:gd name="T69" fmla="*/ 129 h 167"/>
                  <a:gd name="T70" fmla="*/ 60 w 518"/>
                  <a:gd name="T71" fmla="*/ 137 h 167"/>
                  <a:gd name="T72" fmla="*/ 75 w 518"/>
                  <a:gd name="T73" fmla="*/ 142 h 167"/>
                  <a:gd name="T74" fmla="*/ 113 w 518"/>
                  <a:gd name="T75" fmla="*/ 152 h 167"/>
                  <a:gd name="T76" fmla="*/ 136 w 518"/>
                  <a:gd name="T77" fmla="*/ 157 h 167"/>
                  <a:gd name="T78" fmla="*/ 158 w 518"/>
                  <a:gd name="T79" fmla="*/ 159 h 167"/>
                  <a:gd name="T80" fmla="*/ 206 w 518"/>
                  <a:gd name="T81" fmla="*/ 164 h 167"/>
                  <a:gd name="T82" fmla="*/ 231 w 518"/>
                  <a:gd name="T83" fmla="*/ 167 h 167"/>
                  <a:gd name="T84" fmla="*/ 259 w 518"/>
                  <a:gd name="T85" fmla="*/ 167 h 167"/>
                  <a:gd name="T86" fmla="*/ 312 w 518"/>
                  <a:gd name="T87" fmla="*/ 164 h 167"/>
                  <a:gd name="T88" fmla="*/ 334 w 518"/>
                  <a:gd name="T89" fmla="*/ 162 h 167"/>
                  <a:gd name="T90" fmla="*/ 360 w 518"/>
                  <a:gd name="T91" fmla="*/ 159 h 167"/>
                  <a:gd name="T92" fmla="*/ 382 w 518"/>
                  <a:gd name="T93" fmla="*/ 157 h 167"/>
                  <a:gd name="T94" fmla="*/ 402 w 518"/>
                  <a:gd name="T95" fmla="*/ 152 h 167"/>
                  <a:gd name="T96" fmla="*/ 443 w 518"/>
                  <a:gd name="T97" fmla="*/ 142 h 167"/>
                  <a:gd name="T98" fmla="*/ 458 w 518"/>
                  <a:gd name="T99" fmla="*/ 137 h 167"/>
                  <a:gd name="T100" fmla="*/ 473 w 518"/>
                  <a:gd name="T101" fmla="*/ 129 h 167"/>
                  <a:gd name="T102" fmla="*/ 485 w 518"/>
                  <a:gd name="T103" fmla="*/ 124 h 167"/>
                  <a:gd name="T104" fmla="*/ 498 w 518"/>
                  <a:gd name="T105" fmla="*/ 116 h 167"/>
                  <a:gd name="T106" fmla="*/ 505 w 518"/>
                  <a:gd name="T107" fmla="*/ 109 h 167"/>
                  <a:gd name="T108" fmla="*/ 513 w 518"/>
                  <a:gd name="T109" fmla="*/ 101 h 167"/>
                  <a:gd name="T110" fmla="*/ 515 w 518"/>
                  <a:gd name="T111" fmla="*/ 91 h 167"/>
                  <a:gd name="T112" fmla="*/ 518 w 518"/>
                  <a:gd name="T113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8" h="167">
                    <a:moveTo>
                      <a:pt x="518" y="83"/>
                    </a:moveTo>
                    <a:lnTo>
                      <a:pt x="515" y="76"/>
                    </a:lnTo>
                    <a:lnTo>
                      <a:pt x="513" y="68"/>
                    </a:lnTo>
                    <a:lnTo>
                      <a:pt x="505" y="58"/>
                    </a:lnTo>
                    <a:lnTo>
                      <a:pt x="498" y="51"/>
                    </a:lnTo>
                    <a:lnTo>
                      <a:pt x="485" y="46"/>
                    </a:lnTo>
                    <a:lnTo>
                      <a:pt x="473" y="38"/>
                    </a:lnTo>
                    <a:lnTo>
                      <a:pt x="458" y="30"/>
                    </a:lnTo>
                    <a:lnTo>
                      <a:pt x="443" y="25"/>
                    </a:lnTo>
                    <a:lnTo>
                      <a:pt x="402" y="15"/>
                    </a:lnTo>
                    <a:lnTo>
                      <a:pt x="382" y="10"/>
                    </a:lnTo>
                    <a:lnTo>
                      <a:pt x="360" y="8"/>
                    </a:lnTo>
                    <a:lnTo>
                      <a:pt x="312" y="3"/>
                    </a:lnTo>
                    <a:lnTo>
                      <a:pt x="284" y="3"/>
                    </a:lnTo>
                    <a:lnTo>
                      <a:pt x="259" y="0"/>
                    </a:lnTo>
                    <a:lnTo>
                      <a:pt x="206" y="3"/>
                    </a:lnTo>
                    <a:lnTo>
                      <a:pt x="181" y="5"/>
                    </a:lnTo>
                    <a:lnTo>
                      <a:pt x="158" y="8"/>
                    </a:lnTo>
                    <a:lnTo>
                      <a:pt x="136" y="10"/>
                    </a:lnTo>
                    <a:lnTo>
                      <a:pt x="113" y="15"/>
                    </a:lnTo>
                    <a:lnTo>
                      <a:pt x="75" y="25"/>
                    </a:lnTo>
                    <a:lnTo>
                      <a:pt x="60" y="30"/>
                    </a:lnTo>
                    <a:lnTo>
                      <a:pt x="45" y="38"/>
                    </a:lnTo>
                    <a:lnTo>
                      <a:pt x="33" y="46"/>
                    </a:lnTo>
                    <a:lnTo>
                      <a:pt x="20" y="51"/>
                    </a:lnTo>
                    <a:lnTo>
                      <a:pt x="13" y="58"/>
                    </a:lnTo>
                    <a:lnTo>
                      <a:pt x="5" y="68"/>
                    </a:lnTo>
                    <a:lnTo>
                      <a:pt x="3" y="76"/>
                    </a:lnTo>
                    <a:lnTo>
                      <a:pt x="0" y="83"/>
                    </a:lnTo>
                    <a:lnTo>
                      <a:pt x="3" y="91"/>
                    </a:lnTo>
                    <a:lnTo>
                      <a:pt x="5" y="101"/>
                    </a:lnTo>
                    <a:lnTo>
                      <a:pt x="13" y="109"/>
                    </a:lnTo>
                    <a:lnTo>
                      <a:pt x="20" y="116"/>
                    </a:lnTo>
                    <a:lnTo>
                      <a:pt x="33" y="124"/>
                    </a:lnTo>
                    <a:lnTo>
                      <a:pt x="45" y="129"/>
                    </a:lnTo>
                    <a:lnTo>
                      <a:pt x="60" y="137"/>
                    </a:lnTo>
                    <a:lnTo>
                      <a:pt x="75" y="142"/>
                    </a:lnTo>
                    <a:lnTo>
                      <a:pt x="113" y="152"/>
                    </a:lnTo>
                    <a:lnTo>
                      <a:pt x="136" y="157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1" y="167"/>
                    </a:lnTo>
                    <a:lnTo>
                      <a:pt x="259" y="167"/>
                    </a:lnTo>
                    <a:lnTo>
                      <a:pt x="312" y="164"/>
                    </a:lnTo>
                    <a:lnTo>
                      <a:pt x="334" y="162"/>
                    </a:lnTo>
                    <a:lnTo>
                      <a:pt x="360" y="159"/>
                    </a:lnTo>
                    <a:lnTo>
                      <a:pt x="382" y="157"/>
                    </a:lnTo>
                    <a:lnTo>
                      <a:pt x="402" y="152"/>
                    </a:lnTo>
                    <a:lnTo>
                      <a:pt x="443" y="142"/>
                    </a:lnTo>
                    <a:lnTo>
                      <a:pt x="458" y="137"/>
                    </a:lnTo>
                    <a:lnTo>
                      <a:pt x="473" y="129"/>
                    </a:lnTo>
                    <a:lnTo>
                      <a:pt x="485" y="124"/>
                    </a:lnTo>
                    <a:lnTo>
                      <a:pt x="498" y="116"/>
                    </a:lnTo>
                    <a:lnTo>
                      <a:pt x="505" y="109"/>
                    </a:lnTo>
                    <a:lnTo>
                      <a:pt x="513" y="101"/>
                    </a:lnTo>
                    <a:lnTo>
                      <a:pt x="515" y="91"/>
                    </a:lnTo>
                    <a:lnTo>
                      <a:pt x="518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0" name="Freeform 1494"/>
              <p:cNvSpPr>
                <a:spLocks/>
              </p:cNvSpPr>
              <p:nvPr/>
            </p:nvSpPr>
            <p:spPr bwMode="auto">
              <a:xfrm>
                <a:off x="3031" y="901"/>
                <a:ext cx="187" cy="66"/>
              </a:xfrm>
              <a:custGeom>
                <a:avLst/>
                <a:gdLst>
                  <a:gd name="T0" fmla="*/ 249 w 261"/>
                  <a:gd name="T1" fmla="*/ 91 h 91"/>
                  <a:gd name="T2" fmla="*/ 244 w 261"/>
                  <a:gd name="T3" fmla="*/ 76 h 91"/>
                  <a:gd name="T4" fmla="*/ 231 w 261"/>
                  <a:gd name="T5" fmla="*/ 61 h 91"/>
                  <a:gd name="T6" fmla="*/ 209 w 261"/>
                  <a:gd name="T7" fmla="*/ 51 h 91"/>
                  <a:gd name="T8" fmla="*/ 178 w 261"/>
                  <a:gd name="T9" fmla="*/ 38 h 91"/>
                  <a:gd name="T10" fmla="*/ 98 w 261"/>
                  <a:gd name="T11" fmla="*/ 20 h 91"/>
                  <a:gd name="T12" fmla="*/ 50 w 261"/>
                  <a:gd name="T13" fmla="*/ 15 h 91"/>
                  <a:gd name="T14" fmla="*/ 0 w 261"/>
                  <a:gd name="T15" fmla="*/ 13 h 91"/>
                  <a:gd name="T16" fmla="*/ 0 w 261"/>
                  <a:gd name="T17" fmla="*/ 0 h 91"/>
                  <a:gd name="T18" fmla="*/ 50 w 261"/>
                  <a:gd name="T19" fmla="*/ 3 h 91"/>
                  <a:gd name="T20" fmla="*/ 103 w 261"/>
                  <a:gd name="T21" fmla="*/ 8 h 91"/>
                  <a:gd name="T22" fmla="*/ 184 w 261"/>
                  <a:gd name="T23" fmla="*/ 25 h 91"/>
                  <a:gd name="T24" fmla="*/ 216 w 261"/>
                  <a:gd name="T25" fmla="*/ 38 h 91"/>
                  <a:gd name="T26" fmla="*/ 241 w 261"/>
                  <a:gd name="T27" fmla="*/ 51 h 91"/>
                  <a:gd name="T28" fmla="*/ 256 w 261"/>
                  <a:gd name="T29" fmla="*/ 68 h 91"/>
                  <a:gd name="T30" fmla="*/ 261 w 261"/>
                  <a:gd name="T31" fmla="*/ 86 h 91"/>
                  <a:gd name="T32" fmla="*/ 249 w 261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91">
                    <a:moveTo>
                      <a:pt x="249" y="91"/>
                    </a:moveTo>
                    <a:lnTo>
                      <a:pt x="244" y="76"/>
                    </a:lnTo>
                    <a:lnTo>
                      <a:pt x="231" y="61"/>
                    </a:lnTo>
                    <a:lnTo>
                      <a:pt x="209" y="51"/>
                    </a:lnTo>
                    <a:lnTo>
                      <a:pt x="178" y="38"/>
                    </a:lnTo>
                    <a:lnTo>
                      <a:pt x="98" y="20"/>
                    </a:lnTo>
                    <a:lnTo>
                      <a:pt x="50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0" y="3"/>
                    </a:lnTo>
                    <a:lnTo>
                      <a:pt x="103" y="8"/>
                    </a:lnTo>
                    <a:lnTo>
                      <a:pt x="184" y="25"/>
                    </a:lnTo>
                    <a:lnTo>
                      <a:pt x="216" y="38"/>
                    </a:lnTo>
                    <a:lnTo>
                      <a:pt x="241" y="51"/>
                    </a:lnTo>
                    <a:lnTo>
                      <a:pt x="256" y="68"/>
                    </a:lnTo>
                    <a:lnTo>
                      <a:pt x="261" y="86"/>
                    </a:lnTo>
                    <a:lnTo>
                      <a:pt x="249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1" name="Freeform 1495"/>
              <p:cNvSpPr>
                <a:spLocks/>
              </p:cNvSpPr>
              <p:nvPr/>
            </p:nvSpPr>
            <p:spPr bwMode="auto">
              <a:xfrm>
                <a:off x="2841" y="901"/>
                <a:ext cx="190" cy="63"/>
              </a:xfrm>
              <a:custGeom>
                <a:avLst/>
                <a:gdLst>
                  <a:gd name="T0" fmla="*/ 266 w 266"/>
                  <a:gd name="T1" fmla="*/ 13 h 88"/>
                  <a:gd name="T2" fmla="*/ 213 w 266"/>
                  <a:gd name="T3" fmla="*/ 15 h 88"/>
                  <a:gd name="T4" fmla="*/ 168 w 266"/>
                  <a:gd name="T5" fmla="*/ 20 h 88"/>
                  <a:gd name="T6" fmla="*/ 85 w 266"/>
                  <a:gd name="T7" fmla="*/ 38 h 88"/>
                  <a:gd name="T8" fmla="*/ 55 w 266"/>
                  <a:gd name="T9" fmla="*/ 51 h 88"/>
                  <a:gd name="T10" fmla="*/ 32 w 266"/>
                  <a:gd name="T11" fmla="*/ 63 h 88"/>
                  <a:gd name="T12" fmla="*/ 17 w 266"/>
                  <a:gd name="T13" fmla="*/ 76 h 88"/>
                  <a:gd name="T14" fmla="*/ 15 w 266"/>
                  <a:gd name="T15" fmla="*/ 88 h 88"/>
                  <a:gd name="T16" fmla="*/ 0 w 266"/>
                  <a:gd name="T17" fmla="*/ 86 h 88"/>
                  <a:gd name="T18" fmla="*/ 5 w 266"/>
                  <a:gd name="T19" fmla="*/ 68 h 88"/>
                  <a:gd name="T20" fmla="*/ 22 w 266"/>
                  <a:gd name="T21" fmla="*/ 51 h 88"/>
                  <a:gd name="T22" fmla="*/ 47 w 266"/>
                  <a:gd name="T23" fmla="*/ 38 h 88"/>
                  <a:gd name="T24" fmla="*/ 77 w 266"/>
                  <a:gd name="T25" fmla="*/ 25 h 88"/>
                  <a:gd name="T26" fmla="*/ 163 w 266"/>
                  <a:gd name="T27" fmla="*/ 8 h 88"/>
                  <a:gd name="T28" fmla="*/ 213 w 266"/>
                  <a:gd name="T29" fmla="*/ 3 h 88"/>
                  <a:gd name="T30" fmla="*/ 266 w 266"/>
                  <a:gd name="T31" fmla="*/ 0 h 88"/>
                  <a:gd name="T32" fmla="*/ 266 w 266"/>
                  <a:gd name="T33" fmla="*/ 1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8">
                    <a:moveTo>
                      <a:pt x="266" y="13"/>
                    </a:moveTo>
                    <a:lnTo>
                      <a:pt x="213" y="15"/>
                    </a:lnTo>
                    <a:lnTo>
                      <a:pt x="168" y="20"/>
                    </a:lnTo>
                    <a:lnTo>
                      <a:pt x="85" y="38"/>
                    </a:lnTo>
                    <a:lnTo>
                      <a:pt x="55" y="51"/>
                    </a:lnTo>
                    <a:lnTo>
                      <a:pt x="32" y="63"/>
                    </a:lnTo>
                    <a:lnTo>
                      <a:pt x="17" y="76"/>
                    </a:lnTo>
                    <a:lnTo>
                      <a:pt x="15" y="88"/>
                    </a:lnTo>
                    <a:lnTo>
                      <a:pt x="0" y="86"/>
                    </a:lnTo>
                    <a:lnTo>
                      <a:pt x="5" y="68"/>
                    </a:lnTo>
                    <a:lnTo>
                      <a:pt x="22" y="51"/>
                    </a:lnTo>
                    <a:lnTo>
                      <a:pt x="47" y="38"/>
                    </a:lnTo>
                    <a:lnTo>
                      <a:pt x="77" y="25"/>
                    </a:lnTo>
                    <a:lnTo>
                      <a:pt x="163" y="8"/>
                    </a:lnTo>
                    <a:lnTo>
                      <a:pt x="213" y="3"/>
                    </a:lnTo>
                    <a:lnTo>
                      <a:pt x="266" y="0"/>
                    </a:lnTo>
                    <a:lnTo>
                      <a:pt x="2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2" name="Oval 1496"/>
              <p:cNvSpPr>
                <a:spLocks noChangeArrowheads="1"/>
              </p:cNvSpPr>
              <p:nvPr/>
            </p:nvSpPr>
            <p:spPr bwMode="auto">
              <a:xfrm>
                <a:off x="3026" y="90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3" name="Freeform 1497"/>
              <p:cNvSpPr>
                <a:spLocks/>
              </p:cNvSpPr>
              <p:nvPr/>
            </p:nvSpPr>
            <p:spPr bwMode="auto">
              <a:xfrm>
                <a:off x="2841" y="964"/>
                <a:ext cx="190" cy="66"/>
              </a:xfrm>
              <a:custGeom>
                <a:avLst/>
                <a:gdLst>
                  <a:gd name="T0" fmla="*/ 15 w 266"/>
                  <a:gd name="T1" fmla="*/ 0 h 91"/>
                  <a:gd name="T2" fmla="*/ 17 w 266"/>
                  <a:gd name="T3" fmla="*/ 16 h 91"/>
                  <a:gd name="T4" fmla="*/ 30 w 266"/>
                  <a:gd name="T5" fmla="*/ 28 h 91"/>
                  <a:gd name="T6" fmla="*/ 55 w 266"/>
                  <a:gd name="T7" fmla="*/ 41 h 91"/>
                  <a:gd name="T8" fmla="*/ 82 w 266"/>
                  <a:gd name="T9" fmla="*/ 51 h 91"/>
                  <a:gd name="T10" fmla="*/ 165 w 266"/>
                  <a:gd name="T11" fmla="*/ 69 h 91"/>
                  <a:gd name="T12" fmla="*/ 213 w 266"/>
                  <a:gd name="T13" fmla="*/ 74 h 91"/>
                  <a:gd name="T14" fmla="*/ 266 w 266"/>
                  <a:gd name="T15" fmla="*/ 76 h 91"/>
                  <a:gd name="T16" fmla="*/ 266 w 266"/>
                  <a:gd name="T17" fmla="*/ 91 h 91"/>
                  <a:gd name="T18" fmla="*/ 213 w 266"/>
                  <a:gd name="T19" fmla="*/ 89 h 91"/>
                  <a:gd name="T20" fmla="*/ 163 w 266"/>
                  <a:gd name="T21" fmla="*/ 84 h 91"/>
                  <a:gd name="T22" fmla="*/ 80 w 266"/>
                  <a:gd name="T23" fmla="*/ 66 h 91"/>
                  <a:gd name="T24" fmla="*/ 47 w 266"/>
                  <a:gd name="T25" fmla="*/ 54 h 91"/>
                  <a:gd name="T26" fmla="*/ 22 w 266"/>
                  <a:gd name="T27" fmla="*/ 41 h 91"/>
                  <a:gd name="T28" fmla="*/ 5 w 266"/>
                  <a:gd name="T29" fmla="*/ 23 h 91"/>
                  <a:gd name="T30" fmla="*/ 0 w 266"/>
                  <a:gd name="T31" fmla="*/ 3 h 91"/>
                  <a:gd name="T32" fmla="*/ 15 w 266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1">
                    <a:moveTo>
                      <a:pt x="15" y="0"/>
                    </a:moveTo>
                    <a:lnTo>
                      <a:pt x="17" y="16"/>
                    </a:lnTo>
                    <a:lnTo>
                      <a:pt x="30" y="28"/>
                    </a:lnTo>
                    <a:lnTo>
                      <a:pt x="55" y="41"/>
                    </a:lnTo>
                    <a:lnTo>
                      <a:pt x="82" y="51"/>
                    </a:lnTo>
                    <a:lnTo>
                      <a:pt x="165" y="69"/>
                    </a:lnTo>
                    <a:lnTo>
                      <a:pt x="213" y="74"/>
                    </a:lnTo>
                    <a:lnTo>
                      <a:pt x="266" y="76"/>
                    </a:lnTo>
                    <a:lnTo>
                      <a:pt x="266" y="91"/>
                    </a:lnTo>
                    <a:lnTo>
                      <a:pt x="213" y="89"/>
                    </a:lnTo>
                    <a:lnTo>
                      <a:pt x="163" y="84"/>
                    </a:lnTo>
                    <a:lnTo>
                      <a:pt x="80" y="66"/>
                    </a:lnTo>
                    <a:lnTo>
                      <a:pt x="47" y="54"/>
                    </a:lnTo>
                    <a:lnTo>
                      <a:pt x="22" y="41"/>
                    </a:lnTo>
                    <a:lnTo>
                      <a:pt x="5" y="23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4" name="Oval 1498"/>
              <p:cNvSpPr>
                <a:spLocks noChangeArrowheads="1"/>
              </p:cNvSpPr>
              <p:nvPr/>
            </p:nvSpPr>
            <p:spPr bwMode="auto">
              <a:xfrm>
                <a:off x="2841" y="95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5" name="Freeform 1499"/>
              <p:cNvSpPr>
                <a:spLocks/>
              </p:cNvSpPr>
              <p:nvPr/>
            </p:nvSpPr>
            <p:spPr bwMode="auto">
              <a:xfrm>
                <a:off x="3031" y="963"/>
                <a:ext cx="187" cy="67"/>
              </a:xfrm>
              <a:custGeom>
                <a:avLst/>
                <a:gdLst>
                  <a:gd name="T0" fmla="*/ 0 w 261"/>
                  <a:gd name="T1" fmla="*/ 78 h 93"/>
                  <a:gd name="T2" fmla="*/ 50 w 261"/>
                  <a:gd name="T3" fmla="*/ 76 h 93"/>
                  <a:gd name="T4" fmla="*/ 101 w 261"/>
                  <a:gd name="T5" fmla="*/ 71 h 93"/>
                  <a:gd name="T6" fmla="*/ 181 w 261"/>
                  <a:gd name="T7" fmla="*/ 53 h 93"/>
                  <a:gd name="T8" fmla="*/ 209 w 261"/>
                  <a:gd name="T9" fmla="*/ 43 h 93"/>
                  <a:gd name="T10" fmla="*/ 231 w 261"/>
                  <a:gd name="T11" fmla="*/ 30 h 93"/>
                  <a:gd name="T12" fmla="*/ 244 w 261"/>
                  <a:gd name="T13" fmla="*/ 18 h 93"/>
                  <a:gd name="T14" fmla="*/ 249 w 261"/>
                  <a:gd name="T15" fmla="*/ 0 h 93"/>
                  <a:gd name="T16" fmla="*/ 261 w 261"/>
                  <a:gd name="T17" fmla="*/ 8 h 93"/>
                  <a:gd name="T18" fmla="*/ 256 w 261"/>
                  <a:gd name="T19" fmla="*/ 25 h 93"/>
                  <a:gd name="T20" fmla="*/ 239 w 261"/>
                  <a:gd name="T21" fmla="*/ 43 h 93"/>
                  <a:gd name="T22" fmla="*/ 216 w 261"/>
                  <a:gd name="T23" fmla="*/ 56 h 93"/>
                  <a:gd name="T24" fmla="*/ 184 w 261"/>
                  <a:gd name="T25" fmla="*/ 68 h 93"/>
                  <a:gd name="T26" fmla="*/ 103 w 261"/>
                  <a:gd name="T27" fmla="*/ 86 h 93"/>
                  <a:gd name="T28" fmla="*/ 50 w 261"/>
                  <a:gd name="T29" fmla="*/ 91 h 93"/>
                  <a:gd name="T30" fmla="*/ 0 w 261"/>
                  <a:gd name="T31" fmla="*/ 93 h 93"/>
                  <a:gd name="T32" fmla="*/ 0 w 261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93">
                    <a:moveTo>
                      <a:pt x="0" y="78"/>
                    </a:moveTo>
                    <a:lnTo>
                      <a:pt x="50" y="76"/>
                    </a:lnTo>
                    <a:lnTo>
                      <a:pt x="101" y="71"/>
                    </a:lnTo>
                    <a:lnTo>
                      <a:pt x="181" y="53"/>
                    </a:lnTo>
                    <a:lnTo>
                      <a:pt x="209" y="43"/>
                    </a:lnTo>
                    <a:lnTo>
                      <a:pt x="231" y="30"/>
                    </a:lnTo>
                    <a:lnTo>
                      <a:pt x="244" y="18"/>
                    </a:lnTo>
                    <a:lnTo>
                      <a:pt x="249" y="0"/>
                    </a:lnTo>
                    <a:lnTo>
                      <a:pt x="261" y="8"/>
                    </a:lnTo>
                    <a:lnTo>
                      <a:pt x="256" y="25"/>
                    </a:lnTo>
                    <a:lnTo>
                      <a:pt x="239" y="43"/>
                    </a:lnTo>
                    <a:lnTo>
                      <a:pt x="216" y="56"/>
                    </a:lnTo>
                    <a:lnTo>
                      <a:pt x="184" y="68"/>
                    </a:lnTo>
                    <a:lnTo>
                      <a:pt x="103" y="86"/>
                    </a:lnTo>
                    <a:lnTo>
                      <a:pt x="50" y="91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6" name="Oval 1500"/>
              <p:cNvSpPr>
                <a:spLocks noChangeArrowheads="1"/>
              </p:cNvSpPr>
              <p:nvPr/>
            </p:nvSpPr>
            <p:spPr bwMode="auto">
              <a:xfrm>
                <a:off x="3026" y="101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7" name="Oval 1501"/>
              <p:cNvSpPr>
                <a:spLocks noChangeArrowheads="1"/>
              </p:cNvSpPr>
              <p:nvPr/>
            </p:nvSpPr>
            <p:spPr bwMode="auto">
              <a:xfrm>
                <a:off x="3210" y="959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8" name="Freeform 1502"/>
              <p:cNvSpPr>
                <a:spLocks/>
              </p:cNvSpPr>
              <p:nvPr/>
            </p:nvSpPr>
            <p:spPr bwMode="auto">
              <a:xfrm>
                <a:off x="3485" y="1037"/>
                <a:ext cx="370" cy="119"/>
              </a:xfrm>
              <a:custGeom>
                <a:avLst/>
                <a:gdLst>
                  <a:gd name="T0" fmla="*/ 517 w 517"/>
                  <a:gd name="T1" fmla="*/ 84 h 167"/>
                  <a:gd name="T2" fmla="*/ 515 w 517"/>
                  <a:gd name="T3" fmla="*/ 76 h 167"/>
                  <a:gd name="T4" fmla="*/ 512 w 517"/>
                  <a:gd name="T5" fmla="*/ 66 h 167"/>
                  <a:gd name="T6" fmla="*/ 505 w 517"/>
                  <a:gd name="T7" fmla="*/ 59 h 167"/>
                  <a:gd name="T8" fmla="*/ 497 w 517"/>
                  <a:gd name="T9" fmla="*/ 51 h 167"/>
                  <a:gd name="T10" fmla="*/ 485 w 517"/>
                  <a:gd name="T11" fmla="*/ 43 h 167"/>
                  <a:gd name="T12" fmla="*/ 472 w 517"/>
                  <a:gd name="T13" fmla="*/ 38 h 167"/>
                  <a:gd name="T14" fmla="*/ 457 w 517"/>
                  <a:gd name="T15" fmla="*/ 31 h 167"/>
                  <a:gd name="T16" fmla="*/ 442 w 517"/>
                  <a:gd name="T17" fmla="*/ 26 h 167"/>
                  <a:gd name="T18" fmla="*/ 404 w 517"/>
                  <a:gd name="T19" fmla="*/ 16 h 167"/>
                  <a:gd name="T20" fmla="*/ 382 w 517"/>
                  <a:gd name="T21" fmla="*/ 11 h 167"/>
                  <a:gd name="T22" fmla="*/ 359 w 517"/>
                  <a:gd name="T23" fmla="*/ 8 h 167"/>
                  <a:gd name="T24" fmla="*/ 311 w 517"/>
                  <a:gd name="T25" fmla="*/ 3 h 167"/>
                  <a:gd name="T26" fmla="*/ 286 w 517"/>
                  <a:gd name="T27" fmla="*/ 3 h 167"/>
                  <a:gd name="T28" fmla="*/ 258 w 517"/>
                  <a:gd name="T29" fmla="*/ 0 h 167"/>
                  <a:gd name="T30" fmla="*/ 206 w 517"/>
                  <a:gd name="T31" fmla="*/ 3 h 167"/>
                  <a:gd name="T32" fmla="*/ 183 w 517"/>
                  <a:gd name="T33" fmla="*/ 6 h 167"/>
                  <a:gd name="T34" fmla="*/ 158 w 517"/>
                  <a:gd name="T35" fmla="*/ 8 h 167"/>
                  <a:gd name="T36" fmla="*/ 135 w 517"/>
                  <a:gd name="T37" fmla="*/ 11 h 167"/>
                  <a:gd name="T38" fmla="*/ 115 w 517"/>
                  <a:gd name="T39" fmla="*/ 16 h 167"/>
                  <a:gd name="T40" fmla="*/ 75 w 517"/>
                  <a:gd name="T41" fmla="*/ 26 h 167"/>
                  <a:gd name="T42" fmla="*/ 60 w 517"/>
                  <a:gd name="T43" fmla="*/ 31 h 167"/>
                  <a:gd name="T44" fmla="*/ 45 w 517"/>
                  <a:gd name="T45" fmla="*/ 38 h 167"/>
                  <a:gd name="T46" fmla="*/ 32 w 517"/>
                  <a:gd name="T47" fmla="*/ 43 h 167"/>
                  <a:gd name="T48" fmla="*/ 20 w 517"/>
                  <a:gd name="T49" fmla="*/ 51 h 167"/>
                  <a:gd name="T50" fmla="*/ 12 w 517"/>
                  <a:gd name="T51" fmla="*/ 59 h 167"/>
                  <a:gd name="T52" fmla="*/ 5 w 517"/>
                  <a:gd name="T53" fmla="*/ 66 h 167"/>
                  <a:gd name="T54" fmla="*/ 2 w 517"/>
                  <a:gd name="T55" fmla="*/ 76 h 167"/>
                  <a:gd name="T56" fmla="*/ 0 w 517"/>
                  <a:gd name="T57" fmla="*/ 84 h 167"/>
                  <a:gd name="T58" fmla="*/ 2 w 517"/>
                  <a:gd name="T59" fmla="*/ 91 h 167"/>
                  <a:gd name="T60" fmla="*/ 5 w 517"/>
                  <a:gd name="T61" fmla="*/ 101 h 167"/>
                  <a:gd name="T62" fmla="*/ 12 w 517"/>
                  <a:gd name="T63" fmla="*/ 109 h 167"/>
                  <a:gd name="T64" fmla="*/ 20 w 517"/>
                  <a:gd name="T65" fmla="*/ 117 h 167"/>
                  <a:gd name="T66" fmla="*/ 32 w 517"/>
                  <a:gd name="T67" fmla="*/ 124 h 167"/>
                  <a:gd name="T68" fmla="*/ 45 w 517"/>
                  <a:gd name="T69" fmla="*/ 129 h 167"/>
                  <a:gd name="T70" fmla="*/ 60 w 517"/>
                  <a:gd name="T71" fmla="*/ 137 h 167"/>
                  <a:gd name="T72" fmla="*/ 75 w 517"/>
                  <a:gd name="T73" fmla="*/ 142 h 167"/>
                  <a:gd name="T74" fmla="*/ 115 w 517"/>
                  <a:gd name="T75" fmla="*/ 152 h 167"/>
                  <a:gd name="T76" fmla="*/ 135 w 517"/>
                  <a:gd name="T77" fmla="*/ 157 h 167"/>
                  <a:gd name="T78" fmla="*/ 158 w 517"/>
                  <a:gd name="T79" fmla="*/ 160 h 167"/>
                  <a:gd name="T80" fmla="*/ 206 w 517"/>
                  <a:gd name="T81" fmla="*/ 165 h 167"/>
                  <a:gd name="T82" fmla="*/ 233 w 517"/>
                  <a:gd name="T83" fmla="*/ 167 h 167"/>
                  <a:gd name="T84" fmla="*/ 258 w 517"/>
                  <a:gd name="T85" fmla="*/ 167 h 167"/>
                  <a:gd name="T86" fmla="*/ 311 w 517"/>
                  <a:gd name="T87" fmla="*/ 165 h 167"/>
                  <a:gd name="T88" fmla="*/ 336 w 517"/>
                  <a:gd name="T89" fmla="*/ 162 h 167"/>
                  <a:gd name="T90" fmla="*/ 359 w 517"/>
                  <a:gd name="T91" fmla="*/ 160 h 167"/>
                  <a:gd name="T92" fmla="*/ 382 w 517"/>
                  <a:gd name="T93" fmla="*/ 157 h 167"/>
                  <a:gd name="T94" fmla="*/ 404 w 517"/>
                  <a:gd name="T95" fmla="*/ 152 h 167"/>
                  <a:gd name="T96" fmla="*/ 442 w 517"/>
                  <a:gd name="T97" fmla="*/ 142 h 167"/>
                  <a:gd name="T98" fmla="*/ 457 w 517"/>
                  <a:gd name="T99" fmla="*/ 137 h 167"/>
                  <a:gd name="T100" fmla="*/ 472 w 517"/>
                  <a:gd name="T101" fmla="*/ 129 h 167"/>
                  <a:gd name="T102" fmla="*/ 485 w 517"/>
                  <a:gd name="T103" fmla="*/ 124 h 167"/>
                  <a:gd name="T104" fmla="*/ 497 w 517"/>
                  <a:gd name="T105" fmla="*/ 117 h 167"/>
                  <a:gd name="T106" fmla="*/ 505 w 517"/>
                  <a:gd name="T107" fmla="*/ 109 h 167"/>
                  <a:gd name="T108" fmla="*/ 512 w 517"/>
                  <a:gd name="T109" fmla="*/ 101 h 167"/>
                  <a:gd name="T110" fmla="*/ 515 w 517"/>
                  <a:gd name="T111" fmla="*/ 91 h 167"/>
                  <a:gd name="T112" fmla="*/ 517 w 517"/>
                  <a:gd name="T113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7" h="167">
                    <a:moveTo>
                      <a:pt x="517" y="84"/>
                    </a:moveTo>
                    <a:lnTo>
                      <a:pt x="515" y="76"/>
                    </a:lnTo>
                    <a:lnTo>
                      <a:pt x="512" y="66"/>
                    </a:lnTo>
                    <a:lnTo>
                      <a:pt x="505" y="59"/>
                    </a:lnTo>
                    <a:lnTo>
                      <a:pt x="497" y="51"/>
                    </a:lnTo>
                    <a:lnTo>
                      <a:pt x="485" y="43"/>
                    </a:lnTo>
                    <a:lnTo>
                      <a:pt x="472" y="38"/>
                    </a:lnTo>
                    <a:lnTo>
                      <a:pt x="457" y="31"/>
                    </a:lnTo>
                    <a:lnTo>
                      <a:pt x="442" y="26"/>
                    </a:lnTo>
                    <a:lnTo>
                      <a:pt x="404" y="16"/>
                    </a:lnTo>
                    <a:lnTo>
                      <a:pt x="382" y="11"/>
                    </a:lnTo>
                    <a:lnTo>
                      <a:pt x="359" y="8"/>
                    </a:lnTo>
                    <a:lnTo>
                      <a:pt x="311" y="3"/>
                    </a:lnTo>
                    <a:lnTo>
                      <a:pt x="286" y="3"/>
                    </a:lnTo>
                    <a:lnTo>
                      <a:pt x="258" y="0"/>
                    </a:lnTo>
                    <a:lnTo>
                      <a:pt x="206" y="3"/>
                    </a:lnTo>
                    <a:lnTo>
                      <a:pt x="183" y="6"/>
                    </a:lnTo>
                    <a:lnTo>
                      <a:pt x="158" y="8"/>
                    </a:lnTo>
                    <a:lnTo>
                      <a:pt x="135" y="11"/>
                    </a:lnTo>
                    <a:lnTo>
                      <a:pt x="115" y="16"/>
                    </a:lnTo>
                    <a:lnTo>
                      <a:pt x="75" y="26"/>
                    </a:lnTo>
                    <a:lnTo>
                      <a:pt x="60" y="31"/>
                    </a:lnTo>
                    <a:lnTo>
                      <a:pt x="45" y="38"/>
                    </a:lnTo>
                    <a:lnTo>
                      <a:pt x="32" y="43"/>
                    </a:lnTo>
                    <a:lnTo>
                      <a:pt x="20" y="51"/>
                    </a:lnTo>
                    <a:lnTo>
                      <a:pt x="12" y="59"/>
                    </a:lnTo>
                    <a:lnTo>
                      <a:pt x="5" y="66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2" y="109"/>
                    </a:lnTo>
                    <a:lnTo>
                      <a:pt x="20" y="117"/>
                    </a:lnTo>
                    <a:lnTo>
                      <a:pt x="32" y="124"/>
                    </a:lnTo>
                    <a:lnTo>
                      <a:pt x="45" y="129"/>
                    </a:lnTo>
                    <a:lnTo>
                      <a:pt x="60" y="137"/>
                    </a:lnTo>
                    <a:lnTo>
                      <a:pt x="75" y="142"/>
                    </a:lnTo>
                    <a:lnTo>
                      <a:pt x="115" y="152"/>
                    </a:lnTo>
                    <a:lnTo>
                      <a:pt x="135" y="157"/>
                    </a:lnTo>
                    <a:lnTo>
                      <a:pt x="158" y="160"/>
                    </a:lnTo>
                    <a:lnTo>
                      <a:pt x="206" y="165"/>
                    </a:lnTo>
                    <a:lnTo>
                      <a:pt x="233" y="167"/>
                    </a:lnTo>
                    <a:lnTo>
                      <a:pt x="258" y="167"/>
                    </a:lnTo>
                    <a:lnTo>
                      <a:pt x="311" y="165"/>
                    </a:lnTo>
                    <a:lnTo>
                      <a:pt x="336" y="162"/>
                    </a:lnTo>
                    <a:lnTo>
                      <a:pt x="359" y="160"/>
                    </a:lnTo>
                    <a:lnTo>
                      <a:pt x="382" y="157"/>
                    </a:lnTo>
                    <a:lnTo>
                      <a:pt x="404" y="152"/>
                    </a:lnTo>
                    <a:lnTo>
                      <a:pt x="442" y="142"/>
                    </a:lnTo>
                    <a:lnTo>
                      <a:pt x="457" y="137"/>
                    </a:lnTo>
                    <a:lnTo>
                      <a:pt x="472" y="129"/>
                    </a:lnTo>
                    <a:lnTo>
                      <a:pt x="485" y="124"/>
                    </a:lnTo>
                    <a:lnTo>
                      <a:pt x="497" y="117"/>
                    </a:lnTo>
                    <a:lnTo>
                      <a:pt x="505" y="109"/>
                    </a:lnTo>
                    <a:lnTo>
                      <a:pt x="512" y="101"/>
                    </a:lnTo>
                    <a:lnTo>
                      <a:pt x="515" y="91"/>
                    </a:lnTo>
                    <a:lnTo>
                      <a:pt x="517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59" name="Freeform 1503"/>
              <p:cNvSpPr>
                <a:spLocks/>
              </p:cNvSpPr>
              <p:nvPr/>
            </p:nvSpPr>
            <p:spPr bwMode="auto">
              <a:xfrm>
                <a:off x="3670" y="1033"/>
                <a:ext cx="189" cy="65"/>
              </a:xfrm>
              <a:custGeom>
                <a:avLst/>
                <a:gdLst>
                  <a:gd name="T0" fmla="*/ 252 w 264"/>
                  <a:gd name="T1" fmla="*/ 91 h 91"/>
                  <a:gd name="T2" fmla="*/ 247 w 264"/>
                  <a:gd name="T3" fmla="*/ 76 h 91"/>
                  <a:gd name="T4" fmla="*/ 234 w 264"/>
                  <a:gd name="T5" fmla="*/ 61 h 91"/>
                  <a:gd name="T6" fmla="*/ 209 w 264"/>
                  <a:gd name="T7" fmla="*/ 51 h 91"/>
                  <a:gd name="T8" fmla="*/ 181 w 264"/>
                  <a:gd name="T9" fmla="*/ 38 h 91"/>
                  <a:gd name="T10" fmla="*/ 99 w 264"/>
                  <a:gd name="T11" fmla="*/ 21 h 91"/>
                  <a:gd name="T12" fmla="*/ 53 w 264"/>
                  <a:gd name="T13" fmla="*/ 16 h 91"/>
                  <a:gd name="T14" fmla="*/ 0 w 264"/>
                  <a:gd name="T15" fmla="*/ 13 h 91"/>
                  <a:gd name="T16" fmla="*/ 0 w 264"/>
                  <a:gd name="T17" fmla="*/ 0 h 91"/>
                  <a:gd name="T18" fmla="*/ 53 w 264"/>
                  <a:gd name="T19" fmla="*/ 3 h 91"/>
                  <a:gd name="T20" fmla="*/ 104 w 264"/>
                  <a:gd name="T21" fmla="*/ 8 h 91"/>
                  <a:gd name="T22" fmla="*/ 187 w 264"/>
                  <a:gd name="T23" fmla="*/ 26 h 91"/>
                  <a:gd name="T24" fmla="*/ 217 w 264"/>
                  <a:gd name="T25" fmla="*/ 38 h 91"/>
                  <a:gd name="T26" fmla="*/ 244 w 264"/>
                  <a:gd name="T27" fmla="*/ 51 h 91"/>
                  <a:gd name="T28" fmla="*/ 259 w 264"/>
                  <a:gd name="T29" fmla="*/ 69 h 91"/>
                  <a:gd name="T30" fmla="*/ 264 w 264"/>
                  <a:gd name="T31" fmla="*/ 86 h 91"/>
                  <a:gd name="T32" fmla="*/ 252 w 264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91">
                    <a:moveTo>
                      <a:pt x="252" y="91"/>
                    </a:moveTo>
                    <a:lnTo>
                      <a:pt x="247" y="76"/>
                    </a:lnTo>
                    <a:lnTo>
                      <a:pt x="234" y="61"/>
                    </a:lnTo>
                    <a:lnTo>
                      <a:pt x="209" y="51"/>
                    </a:lnTo>
                    <a:lnTo>
                      <a:pt x="181" y="38"/>
                    </a:lnTo>
                    <a:lnTo>
                      <a:pt x="99" y="21"/>
                    </a:lnTo>
                    <a:lnTo>
                      <a:pt x="53" y="16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3"/>
                    </a:lnTo>
                    <a:lnTo>
                      <a:pt x="104" y="8"/>
                    </a:lnTo>
                    <a:lnTo>
                      <a:pt x="187" y="26"/>
                    </a:lnTo>
                    <a:lnTo>
                      <a:pt x="217" y="38"/>
                    </a:lnTo>
                    <a:lnTo>
                      <a:pt x="244" y="51"/>
                    </a:lnTo>
                    <a:lnTo>
                      <a:pt x="259" y="69"/>
                    </a:lnTo>
                    <a:lnTo>
                      <a:pt x="264" y="86"/>
                    </a:lnTo>
                    <a:lnTo>
                      <a:pt x="25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0" name="Freeform 1504"/>
              <p:cNvSpPr>
                <a:spLocks/>
              </p:cNvSpPr>
              <p:nvPr/>
            </p:nvSpPr>
            <p:spPr bwMode="auto">
              <a:xfrm>
                <a:off x="3480" y="1033"/>
                <a:ext cx="190" cy="64"/>
              </a:xfrm>
              <a:custGeom>
                <a:avLst/>
                <a:gdLst>
                  <a:gd name="T0" fmla="*/ 266 w 266"/>
                  <a:gd name="T1" fmla="*/ 13 h 89"/>
                  <a:gd name="T2" fmla="*/ 214 w 266"/>
                  <a:gd name="T3" fmla="*/ 16 h 89"/>
                  <a:gd name="T4" fmla="*/ 168 w 266"/>
                  <a:gd name="T5" fmla="*/ 21 h 89"/>
                  <a:gd name="T6" fmla="*/ 85 w 266"/>
                  <a:gd name="T7" fmla="*/ 38 h 89"/>
                  <a:gd name="T8" fmla="*/ 55 w 266"/>
                  <a:gd name="T9" fmla="*/ 51 h 89"/>
                  <a:gd name="T10" fmla="*/ 33 w 266"/>
                  <a:gd name="T11" fmla="*/ 64 h 89"/>
                  <a:gd name="T12" fmla="*/ 18 w 266"/>
                  <a:gd name="T13" fmla="*/ 76 h 89"/>
                  <a:gd name="T14" fmla="*/ 15 w 266"/>
                  <a:gd name="T15" fmla="*/ 89 h 89"/>
                  <a:gd name="T16" fmla="*/ 0 w 266"/>
                  <a:gd name="T17" fmla="*/ 86 h 89"/>
                  <a:gd name="T18" fmla="*/ 5 w 266"/>
                  <a:gd name="T19" fmla="*/ 69 h 89"/>
                  <a:gd name="T20" fmla="*/ 23 w 266"/>
                  <a:gd name="T21" fmla="*/ 51 h 89"/>
                  <a:gd name="T22" fmla="*/ 48 w 266"/>
                  <a:gd name="T23" fmla="*/ 38 h 89"/>
                  <a:gd name="T24" fmla="*/ 78 w 266"/>
                  <a:gd name="T25" fmla="*/ 26 h 89"/>
                  <a:gd name="T26" fmla="*/ 163 w 266"/>
                  <a:gd name="T27" fmla="*/ 8 h 89"/>
                  <a:gd name="T28" fmla="*/ 214 w 266"/>
                  <a:gd name="T29" fmla="*/ 3 h 89"/>
                  <a:gd name="T30" fmla="*/ 266 w 266"/>
                  <a:gd name="T31" fmla="*/ 0 h 89"/>
                  <a:gd name="T32" fmla="*/ 266 w 266"/>
                  <a:gd name="T3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9">
                    <a:moveTo>
                      <a:pt x="266" y="13"/>
                    </a:moveTo>
                    <a:lnTo>
                      <a:pt x="214" y="16"/>
                    </a:lnTo>
                    <a:lnTo>
                      <a:pt x="168" y="21"/>
                    </a:lnTo>
                    <a:lnTo>
                      <a:pt x="85" y="38"/>
                    </a:lnTo>
                    <a:lnTo>
                      <a:pt x="55" y="51"/>
                    </a:lnTo>
                    <a:lnTo>
                      <a:pt x="33" y="64"/>
                    </a:lnTo>
                    <a:lnTo>
                      <a:pt x="18" y="76"/>
                    </a:lnTo>
                    <a:lnTo>
                      <a:pt x="15" y="89"/>
                    </a:lnTo>
                    <a:lnTo>
                      <a:pt x="0" y="86"/>
                    </a:lnTo>
                    <a:lnTo>
                      <a:pt x="5" y="69"/>
                    </a:lnTo>
                    <a:lnTo>
                      <a:pt x="23" y="51"/>
                    </a:lnTo>
                    <a:lnTo>
                      <a:pt x="48" y="38"/>
                    </a:lnTo>
                    <a:lnTo>
                      <a:pt x="78" y="26"/>
                    </a:lnTo>
                    <a:lnTo>
                      <a:pt x="163" y="8"/>
                    </a:lnTo>
                    <a:lnTo>
                      <a:pt x="214" y="3"/>
                    </a:lnTo>
                    <a:lnTo>
                      <a:pt x="266" y="0"/>
                    </a:lnTo>
                    <a:lnTo>
                      <a:pt x="2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1" name="Oval 1505"/>
              <p:cNvSpPr>
                <a:spLocks noChangeArrowheads="1"/>
              </p:cNvSpPr>
              <p:nvPr/>
            </p:nvSpPr>
            <p:spPr bwMode="auto">
              <a:xfrm>
                <a:off x="3665" y="103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2" name="Freeform 1506"/>
              <p:cNvSpPr>
                <a:spLocks/>
              </p:cNvSpPr>
              <p:nvPr/>
            </p:nvSpPr>
            <p:spPr bwMode="auto">
              <a:xfrm>
                <a:off x="3480" y="1097"/>
                <a:ext cx="190" cy="65"/>
              </a:xfrm>
              <a:custGeom>
                <a:avLst/>
                <a:gdLst>
                  <a:gd name="T0" fmla="*/ 15 w 266"/>
                  <a:gd name="T1" fmla="*/ 0 h 91"/>
                  <a:gd name="T2" fmla="*/ 18 w 266"/>
                  <a:gd name="T3" fmla="*/ 12 h 91"/>
                  <a:gd name="T4" fmla="*/ 30 w 266"/>
                  <a:gd name="T5" fmla="*/ 28 h 91"/>
                  <a:gd name="T6" fmla="*/ 55 w 266"/>
                  <a:gd name="T7" fmla="*/ 40 h 91"/>
                  <a:gd name="T8" fmla="*/ 83 w 266"/>
                  <a:gd name="T9" fmla="*/ 50 h 91"/>
                  <a:gd name="T10" fmla="*/ 166 w 266"/>
                  <a:gd name="T11" fmla="*/ 68 h 91"/>
                  <a:gd name="T12" fmla="*/ 214 w 266"/>
                  <a:gd name="T13" fmla="*/ 73 h 91"/>
                  <a:gd name="T14" fmla="*/ 266 w 266"/>
                  <a:gd name="T15" fmla="*/ 76 h 91"/>
                  <a:gd name="T16" fmla="*/ 266 w 266"/>
                  <a:gd name="T17" fmla="*/ 91 h 91"/>
                  <a:gd name="T18" fmla="*/ 214 w 266"/>
                  <a:gd name="T19" fmla="*/ 88 h 91"/>
                  <a:gd name="T20" fmla="*/ 163 w 266"/>
                  <a:gd name="T21" fmla="*/ 83 h 91"/>
                  <a:gd name="T22" fmla="*/ 80 w 266"/>
                  <a:gd name="T23" fmla="*/ 65 h 91"/>
                  <a:gd name="T24" fmla="*/ 48 w 266"/>
                  <a:gd name="T25" fmla="*/ 53 h 91"/>
                  <a:gd name="T26" fmla="*/ 23 w 266"/>
                  <a:gd name="T27" fmla="*/ 40 h 91"/>
                  <a:gd name="T28" fmla="*/ 5 w 266"/>
                  <a:gd name="T29" fmla="*/ 20 h 91"/>
                  <a:gd name="T30" fmla="*/ 0 w 266"/>
                  <a:gd name="T31" fmla="*/ 2 h 91"/>
                  <a:gd name="T32" fmla="*/ 15 w 266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1">
                    <a:moveTo>
                      <a:pt x="15" y="0"/>
                    </a:moveTo>
                    <a:lnTo>
                      <a:pt x="18" y="12"/>
                    </a:lnTo>
                    <a:lnTo>
                      <a:pt x="30" y="28"/>
                    </a:lnTo>
                    <a:lnTo>
                      <a:pt x="55" y="40"/>
                    </a:lnTo>
                    <a:lnTo>
                      <a:pt x="83" y="50"/>
                    </a:lnTo>
                    <a:lnTo>
                      <a:pt x="166" y="68"/>
                    </a:lnTo>
                    <a:lnTo>
                      <a:pt x="214" y="73"/>
                    </a:lnTo>
                    <a:lnTo>
                      <a:pt x="266" y="76"/>
                    </a:lnTo>
                    <a:lnTo>
                      <a:pt x="266" y="91"/>
                    </a:lnTo>
                    <a:lnTo>
                      <a:pt x="214" y="88"/>
                    </a:lnTo>
                    <a:lnTo>
                      <a:pt x="163" y="83"/>
                    </a:lnTo>
                    <a:lnTo>
                      <a:pt x="80" y="65"/>
                    </a:lnTo>
                    <a:lnTo>
                      <a:pt x="48" y="53"/>
                    </a:lnTo>
                    <a:lnTo>
                      <a:pt x="23" y="40"/>
                    </a:lnTo>
                    <a:lnTo>
                      <a:pt x="5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3" name="Oval 1507"/>
              <p:cNvSpPr>
                <a:spLocks noChangeArrowheads="1"/>
              </p:cNvSpPr>
              <p:nvPr/>
            </p:nvSpPr>
            <p:spPr bwMode="auto">
              <a:xfrm>
                <a:off x="3480" y="1091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4" name="Freeform 1508"/>
              <p:cNvSpPr>
                <a:spLocks/>
              </p:cNvSpPr>
              <p:nvPr/>
            </p:nvSpPr>
            <p:spPr bwMode="auto">
              <a:xfrm>
                <a:off x="3670" y="1095"/>
                <a:ext cx="189" cy="67"/>
              </a:xfrm>
              <a:custGeom>
                <a:avLst/>
                <a:gdLst>
                  <a:gd name="T0" fmla="*/ 0 w 264"/>
                  <a:gd name="T1" fmla="*/ 79 h 94"/>
                  <a:gd name="T2" fmla="*/ 53 w 264"/>
                  <a:gd name="T3" fmla="*/ 76 h 94"/>
                  <a:gd name="T4" fmla="*/ 101 w 264"/>
                  <a:gd name="T5" fmla="*/ 71 h 94"/>
                  <a:gd name="T6" fmla="*/ 184 w 264"/>
                  <a:gd name="T7" fmla="*/ 53 h 94"/>
                  <a:gd name="T8" fmla="*/ 209 w 264"/>
                  <a:gd name="T9" fmla="*/ 43 h 94"/>
                  <a:gd name="T10" fmla="*/ 234 w 264"/>
                  <a:gd name="T11" fmla="*/ 31 h 94"/>
                  <a:gd name="T12" fmla="*/ 247 w 264"/>
                  <a:gd name="T13" fmla="*/ 15 h 94"/>
                  <a:gd name="T14" fmla="*/ 252 w 264"/>
                  <a:gd name="T15" fmla="*/ 0 h 94"/>
                  <a:gd name="T16" fmla="*/ 264 w 264"/>
                  <a:gd name="T17" fmla="*/ 8 h 94"/>
                  <a:gd name="T18" fmla="*/ 259 w 264"/>
                  <a:gd name="T19" fmla="*/ 23 h 94"/>
                  <a:gd name="T20" fmla="*/ 242 w 264"/>
                  <a:gd name="T21" fmla="*/ 43 h 94"/>
                  <a:gd name="T22" fmla="*/ 217 w 264"/>
                  <a:gd name="T23" fmla="*/ 56 h 94"/>
                  <a:gd name="T24" fmla="*/ 187 w 264"/>
                  <a:gd name="T25" fmla="*/ 68 h 94"/>
                  <a:gd name="T26" fmla="*/ 104 w 264"/>
                  <a:gd name="T27" fmla="*/ 86 h 94"/>
                  <a:gd name="T28" fmla="*/ 53 w 264"/>
                  <a:gd name="T29" fmla="*/ 91 h 94"/>
                  <a:gd name="T30" fmla="*/ 0 w 264"/>
                  <a:gd name="T31" fmla="*/ 94 h 94"/>
                  <a:gd name="T32" fmla="*/ 0 w 264"/>
                  <a:gd name="T33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94">
                    <a:moveTo>
                      <a:pt x="0" y="79"/>
                    </a:moveTo>
                    <a:lnTo>
                      <a:pt x="53" y="76"/>
                    </a:lnTo>
                    <a:lnTo>
                      <a:pt x="101" y="71"/>
                    </a:lnTo>
                    <a:lnTo>
                      <a:pt x="184" y="53"/>
                    </a:lnTo>
                    <a:lnTo>
                      <a:pt x="209" y="43"/>
                    </a:lnTo>
                    <a:lnTo>
                      <a:pt x="234" y="31"/>
                    </a:lnTo>
                    <a:lnTo>
                      <a:pt x="247" y="15"/>
                    </a:lnTo>
                    <a:lnTo>
                      <a:pt x="252" y="0"/>
                    </a:lnTo>
                    <a:lnTo>
                      <a:pt x="264" y="8"/>
                    </a:lnTo>
                    <a:lnTo>
                      <a:pt x="259" y="23"/>
                    </a:lnTo>
                    <a:lnTo>
                      <a:pt x="242" y="43"/>
                    </a:lnTo>
                    <a:lnTo>
                      <a:pt x="217" y="56"/>
                    </a:lnTo>
                    <a:lnTo>
                      <a:pt x="187" y="68"/>
                    </a:lnTo>
                    <a:lnTo>
                      <a:pt x="104" y="86"/>
                    </a:lnTo>
                    <a:lnTo>
                      <a:pt x="53" y="91"/>
                    </a:lnTo>
                    <a:lnTo>
                      <a:pt x="0" y="9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5" name="Oval 1509"/>
              <p:cNvSpPr>
                <a:spLocks noChangeArrowheads="1"/>
              </p:cNvSpPr>
              <p:nvPr/>
            </p:nvSpPr>
            <p:spPr bwMode="auto">
              <a:xfrm>
                <a:off x="3665" y="115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6" name="Oval 1510"/>
              <p:cNvSpPr>
                <a:spLocks noChangeArrowheads="1"/>
              </p:cNvSpPr>
              <p:nvPr/>
            </p:nvSpPr>
            <p:spPr bwMode="auto">
              <a:xfrm>
                <a:off x="3850" y="109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21" name="Freeform 1565"/>
              <p:cNvSpPr>
                <a:spLocks/>
              </p:cNvSpPr>
              <p:nvPr/>
            </p:nvSpPr>
            <p:spPr bwMode="auto">
              <a:xfrm>
                <a:off x="1996" y="1086"/>
                <a:ext cx="211" cy="150"/>
              </a:xfrm>
              <a:custGeom>
                <a:avLst/>
                <a:gdLst>
                  <a:gd name="T0" fmla="*/ 285 w 295"/>
                  <a:gd name="T1" fmla="*/ 209 h 209"/>
                  <a:gd name="T2" fmla="*/ 295 w 295"/>
                  <a:gd name="T3" fmla="*/ 199 h 209"/>
                  <a:gd name="T4" fmla="*/ 10 w 295"/>
                  <a:gd name="T5" fmla="*/ 0 h 209"/>
                  <a:gd name="T6" fmla="*/ 0 w 295"/>
                  <a:gd name="T7" fmla="*/ 10 h 209"/>
                  <a:gd name="T8" fmla="*/ 285 w 295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209">
                    <a:moveTo>
                      <a:pt x="285" y="209"/>
                    </a:moveTo>
                    <a:lnTo>
                      <a:pt x="295" y="199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285" y="2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22" name="Oval 1566"/>
              <p:cNvSpPr>
                <a:spLocks noChangeArrowheads="1"/>
              </p:cNvSpPr>
              <p:nvPr/>
            </p:nvSpPr>
            <p:spPr bwMode="auto">
              <a:xfrm>
                <a:off x="1994" y="1084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24" name="Rectangle 1568"/>
              <p:cNvSpPr>
                <a:spLocks noChangeArrowheads="1"/>
              </p:cNvSpPr>
              <p:nvPr/>
            </p:nvSpPr>
            <p:spPr bwMode="auto">
              <a:xfrm>
                <a:off x="2385" y="1028"/>
                <a:ext cx="11" cy="1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25" name="Oval 1569"/>
              <p:cNvSpPr>
                <a:spLocks noChangeArrowheads="1"/>
              </p:cNvSpPr>
              <p:nvPr/>
            </p:nvSpPr>
            <p:spPr bwMode="auto">
              <a:xfrm>
                <a:off x="2385" y="102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26" name="Oval 1570"/>
              <p:cNvSpPr>
                <a:spLocks noChangeArrowheads="1"/>
              </p:cNvSpPr>
              <p:nvPr/>
            </p:nvSpPr>
            <p:spPr bwMode="auto">
              <a:xfrm>
                <a:off x="2385" y="116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27" name="Freeform 1571"/>
              <p:cNvSpPr>
                <a:spLocks/>
              </p:cNvSpPr>
              <p:nvPr/>
            </p:nvSpPr>
            <p:spPr bwMode="auto">
              <a:xfrm>
                <a:off x="3021" y="1026"/>
                <a:ext cx="84" cy="143"/>
              </a:xfrm>
              <a:custGeom>
                <a:avLst/>
                <a:gdLst>
                  <a:gd name="T0" fmla="*/ 105 w 118"/>
                  <a:gd name="T1" fmla="*/ 200 h 200"/>
                  <a:gd name="T2" fmla="*/ 118 w 118"/>
                  <a:gd name="T3" fmla="*/ 192 h 200"/>
                  <a:gd name="T4" fmla="*/ 12 w 118"/>
                  <a:gd name="T5" fmla="*/ 0 h 200"/>
                  <a:gd name="T6" fmla="*/ 0 w 118"/>
                  <a:gd name="T7" fmla="*/ 8 h 200"/>
                  <a:gd name="T8" fmla="*/ 105 w 118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00">
                    <a:moveTo>
                      <a:pt x="105" y="200"/>
                    </a:moveTo>
                    <a:lnTo>
                      <a:pt x="118" y="192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105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28" name="Oval 1572"/>
              <p:cNvSpPr>
                <a:spLocks noChangeArrowheads="1"/>
              </p:cNvSpPr>
              <p:nvPr/>
            </p:nvSpPr>
            <p:spPr bwMode="auto">
              <a:xfrm>
                <a:off x="3021" y="1022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29" name="Oval 1573"/>
              <p:cNvSpPr>
                <a:spLocks noChangeArrowheads="1"/>
              </p:cNvSpPr>
              <p:nvPr/>
            </p:nvSpPr>
            <p:spPr bwMode="auto">
              <a:xfrm>
                <a:off x="3096" y="116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30" name="Freeform 1574"/>
              <p:cNvSpPr>
                <a:spLocks/>
              </p:cNvSpPr>
              <p:nvPr/>
            </p:nvSpPr>
            <p:spPr bwMode="auto">
              <a:xfrm>
                <a:off x="3288" y="1086"/>
                <a:ext cx="251" cy="152"/>
              </a:xfrm>
              <a:custGeom>
                <a:avLst/>
                <a:gdLst>
                  <a:gd name="T0" fmla="*/ 0 w 350"/>
                  <a:gd name="T1" fmla="*/ 199 h 212"/>
                  <a:gd name="T2" fmla="*/ 8 w 350"/>
                  <a:gd name="T3" fmla="*/ 212 h 212"/>
                  <a:gd name="T4" fmla="*/ 350 w 350"/>
                  <a:gd name="T5" fmla="*/ 12 h 212"/>
                  <a:gd name="T6" fmla="*/ 342 w 350"/>
                  <a:gd name="T7" fmla="*/ 0 h 212"/>
                  <a:gd name="T8" fmla="*/ 0 w 350"/>
                  <a:gd name="T9" fmla="*/ 19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212">
                    <a:moveTo>
                      <a:pt x="0" y="199"/>
                    </a:moveTo>
                    <a:lnTo>
                      <a:pt x="8" y="212"/>
                    </a:lnTo>
                    <a:lnTo>
                      <a:pt x="350" y="12"/>
                    </a:lnTo>
                    <a:lnTo>
                      <a:pt x="342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31" name="Oval 1575"/>
              <p:cNvSpPr>
                <a:spLocks noChangeArrowheads="1"/>
              </p:cNvSpPr>
              <p:nvPr/>
            </p:nvSpPr>
            <p:spPr bwMode="auto">
              <a:xfrm>
                <a:off x="3532" y="1084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33" name="Freeform 1577"/>
              <p:cNvSpPr>
                <a:spLocks/>
              </p:cNvSpPr>
              <p:nvPr/>
            </p:nvSpPr>
            <p:spPr bwMode="auto">
              <a:xfrm>
                <a:off x="4314" y="1413"/>
                <a:ext cx="186" cy="150"/>
              </a:xfrm>
              <a:custGeom>
                <a:avLst/>
                <a:gdLst>
                  <a:gd name="T0" fmla="*/ 0 w 259"/>
                  <a:gd name="T1" fmla="*/ 196 h 209"/>
                  <a:gd name="T2" fmla="*/ 8 w 259"/>
                  <a:gd name="T3" fmla="*/ 209 h 209"/>
                  <a:gd name="T4" fmla="*/ 259 w 259"/>
                  <a:gd name="T5" fmla="*/ 12 h 209"/>
                  <a:gd name="T6" fmla="*/ 252 w 259"/>
                  <a:gd name="T7" fmla="*/ 0 h 209"/>
                  <a:gd name="T8" fmla="*/ 0 w 259"/>
                  <a:gd name="T9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209">
                    <a:moveTo>
                      <a:pt x="0" y="196"/>
                    </a:moveTo>
                    <a:lnTo>
                      <a:pt x="8" y="209"/>
                    </a:lnTo>
                    <a:lnTo>
                      <a:pt x="259" y="12"/>
                    </a:lnTo>
                    <a:lnTo>
                      <a:pt x="252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34" name="Oval 1578"/>
              <p:cNvSpPr>
                <a:spLocks noChangeArrowheads="1"/>
              </p:cNvSpPr>
              <p:nvPr/>
            </p:nvSpPr>
            <p:spPr bwMode="auto">
              <a:xfrm>
                <a:off x="4493" y="141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36" name="Rectangle 1580"/>
              <p:cNvSpPr>
                <a:spLocks noChangeArrowheads="1"/>
              </p:cNvSpPr>
              <p:nvPr/>
            </p:nvSpPr>
            <p:spPr bwMode="auto">
              <a:xfrm>
                <a:off x="4693" y="1481"/>
                <a:ext cx="11" cy="2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37" name="Oval 1581"/>
              <p:cNvSpPr>
                <a:spLocks noChangeArrowheads="1"/>
              </p:cNvSpPr>
              <p:nvPr/>
            </p:nvSpPr>
            <p:spPr bwMode="auto">
              <a:xfrm>
                <a:off x="4693" y="147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39" name="Freeform 1583"/>
              <p:cNvSpPr>
                <a:spLocks/>
              </p:cNvSpPr>
              <p:nvPr/>
            </p:nvSpPr>
            <p:spPr bwMode="auto">
              <a:xfrm>
                <a:off x="4892" y="1673"/>
                <a:ext cx="125" cy="151"/>
              </a:xfrm>
              <a:custGeom>
                <a:avLst/>
                <a:gdLst>
                  <a:gd name="T0" fmla="*/ 0 w 174"/>
                  <a:gd name="T1" fmla="*/ 197 h 210"/>
                  <a:gd name="T2" fmla="*/ 11 w 174"/>
                  <a:gd name="T3" fmla="*/ 210 h 210"/>
                  <a:gd name="T4" fmla="*/ 174 w 174"/>
                  <a:gd name="T5" fmla="*/ 13 h 210"/>
                  <a:gd name="T6" fmla="*/ 164 w 174"/>
                  <a:gd name="T7" fmla="*/ 0 h 210"/>
                  <a:gd name="T8" fmla="*/ 0 w 174"/>
                  <a:gd name="T9" fmla="*/ 19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10">
                    <a:moveTo>
                      <a:pt x="0" y="197"/>
                    </a:moveTo>
                    <a:lnTo>
                      <a:pt x="11" y="210"/>
                    </a:lnTo>
                    <a:lnTo>
                      <a:pt x="174" y="13"/>
                    </a:lnTo>
                    <a:lnTo>
                      <a:pt x="164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40" name="Oval 1584"/>
              <p:cNvSpPr>
                <a:spLocks noChangeArrowheads="1"/>
              </p:cNvSpPr>
              <p:nvPr/>
            </p:nvSpPr>
            <p:spPr bwMode="auto">
              <a:xfrm>
                <a:off x="5008" y="1672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42" name="Freeform 1586"/>
              <p:cNvSpPr>
                <a:spLocks/>
              </p:cNvSpPr>
              <p:nvPr/>
            </p:nvSpPr>
            <p:spPr bwMode="auto">
              <a:xfrm>
                <a:off x="4894" y="1876"/>
                <a:ext cx="180" cy="66"/>
              </a:xfrm>
              <a:custGeom>
                <a:avLst/>
                <a:gdLst>
                  <a:gd name="T0" fmla="*/ 3 w 251"/>
                  <a:gd name="T1" fmla="*/ 0 h 93"/>
                  <a:gd name="T2" fmla="*/ 0 w 251"/>
                  <a:gd name="T3" fmla="*/ 15 h 93"/>
                  <a:gd name="T4" fmla="*/ 249 w 251"/>
                  <a:gd name="T5" fmla="*/ 93 h 93"/>
                  <a:gd name="T6" fmla="*/ 251 w 251"/>
                  <a:gd name="T7" fmla="*/ 78 h 93"/>
                  <a:gd name="T8" fmla="*/ 3 w 251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93">
                    <a:moveTo>
                      <a:pt x="3" y="0"/>
                    </a:moveTo>
                    <a:lnTo>
                      <a:pt x="0" y="15"/>
                    </a:lnTo>
                    <a:lnTo>
                      <a:pt x="249" y="93"/>
                    </a:lnTo>
                    <a:lnTo>
                      <a:pt x="251" y="7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45" name="Freeform 1589"/>
              <p:cNvSpPr>
                <a:spLocks/>
              </p:cNvSpPr>
              <p:nvPr/>
            </p:nvSpPr>
            <p:spPr bwMode="auto">
              <a:xfrm>
                <a:off x="4957" y="2324"/>
                <a:ext cx="247" cy="83"/>
              </a:xfrm>
              <a:custGeom>
                <a:avLst/>
                <a:gdLst>
                  <a:gd name="T0" fmla="*/ 0 w 344"/>
                  <a:gd name="T1" fmla="*/ 101 h 116"/>
                  <a:gd name="T2" fmla="*/ 3 w 344"/>
                  <a:gd name="T3" fmla="*/ 116 h 116"/>
                  <a:gd name="T4" fmla="*/ 344 w 344"/>
                  <a:gd name="T5" fmla="*/ 15 h 116"/>
                  <a:gd name="T6" fmla="*/ 342 w 344"/>
                  <a:gd name="T7" fmla="*/ 0 h 116"/>
                  <a:gd name="T8" fmla="*/ 0 w 344"/>
                  <a:gd name="T9" fmla="*/ 10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116">
                    <a:moveTo>
                      <a:pt x="0" y="101"/>
                    </a:moveTo>
                    <a:lnTo>
                      <a:pt x="3" y="116"/>
                    </a:lnTo>
                    <a:lnTo>
                      <a:pt x="344" y="15"/>
                    </a:lnTo>
                    <a:lnTo>
                      <a:pt x="342" y="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46" name="Oval 1590"/>
              <p:cNvSpPr>
                <a:spLocks noChangeArrowheads="1"/>
              </p:cNvSpPr>
              <p:nvPr/>
            </p:nvSpPr>
            <p:spPr bwMode="auto">
              <a:xfrm>
                <a:off x="5197" y="2324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48" name="Freeform 1592"/>
              <p:cNvSpPr>
                <a:spLocks/>
              </p:cNvSpPr>
              <p:nvPr/>
            </p:nvSpPr>
            <p:spPr bwMode="auto">
              <a:xfrm>
                <a:off x="5086" y="2646"/>
                <a:ext cx="184" cy="86"/>
              </a:xfrm>
              <a:custGeom>
                <a:avLst/>
                <a:gdLst>
                  <a:gd name="T0" fmla="*/ 0 w 258"/>
                  <a:gd name="T1" fmla="*/ 106 h 121"/>
                  <a:gd name="T2" fmla="*/ 2 w 258"/>
                  <a:gd name="T3" fmla="*/ 121 h 121"/>
                  <a:gd name="T4" fmla="*/ 258 w 258"/>
                  <a:gd name="T5" fmla="*/ 15 h 121"/>
                  <a:gd name="T6" fmla="*/ 256 w 258"/>
                  <a:gd name="T7" fmla="*/ 0 h 121"/>
                  <a:gd name="T8" fmla="*/ 0 w 258"/>
                  <a:gd name="T9" fmla="*/ 10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21">
                    <a:moveTo>
                      <a:pt x="0" y="106"/>
                    </a:moveTo>
                    <a:lnTo>
                      <a:pt x="2" y="121"/>
                    </a:lnTo>
                    <a:lnTo>
                      <a:pt x="258" y="15"/>
                    </a:lnTo>
                    <a:lnTo>
                      <a:pt x="256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49" name="Oval 1593"/>
              <p:cNvSpPr>
                <a:spLocks noChangeArrowheads="1"/>
              </p:cNvSpPr>
              <p:nvPr/>
            </p:nvSpPr>
            <p:spPr bwMode="auto">
              <a:xfrm>
                <a:off x="5263" y="2646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51" name="Freeform 1595"/>
              <p:cNvSpPr>
                <a:spLocks/>
              </p:cNvSpPr>
              <p:nvPr/>
            </p:nvSpPr>
            <p:spPr bwMode="auto">
              <a:xfrm>
                <a:off x="5021" y="2855"/>
                <a:ext cx="249" cy="194"/>
              </a:xfrm>
              <a:custGeom>
                <a:avLst/>
                <a:gdLst>
                  <a:gd name="T0" fmla="*/ 8 w 349"/>
                  <a:gd name="T1" fmla="*/ 0 h 270"/>
                  <a:gd name="T2" fmla="*/ 0 w 349"/>
                  <a:gd name="T3" fmla="*/ 13 h 270"/>
                  <a:gd name="T4" fmla="*/ 342 w 349"/>
                  <a:gd name="T5" fmla="*/ 270 h 270"/>
                  <a:gd name="T6" fmla="*/ 349 w 349"/>
                  <a:gd name="T7" fmla="*/ 257 h 270"/>
                  <a:gd name="T8" fmla="*/ 8 w 349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270">
                    <a:moveTo>
                      <a:pt x="8" y="0"/>
                    </a:moveTo>
                    <a:lnTo>
                      <a:pt x="0" y="13"/>
                    </a:lnTo>
                    <a:lnTo>
                      <a:pt x="342" y="270"/>
                    </a:lnTo>
                    <a:lnTo>
                      <a:pt x="349" y="25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52" name="Oval 1596"/>
              <p:cNvSpPr>
                <a:spLocks noChangeArrowheads="1"/>
              </p:cNvSpPr>
              <p:nvPr/>
            </p:nvSpPr>
            <p:spPr bwMode="auto">
              <a:xfrm>
                <a:off x="5263" y="303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54" name="Freeform 1598"/>
              <p:cNvSpPr>
                <a:spLocks/>
              </p:cNvSpPr>
              <p:nvPr/>
            </p:nvSpPr>
            <p:spPr bwMode="auto">
              <a:xfrm>
                <a:off x="4106" y="3358"/>
                <a:ext cx="329" cy="79"/>
              </a:xfrm>
              <a:custGeom>
                <a:avLst/>
                <a:gdLst>
                  <a:gd name="T0" fmla="*/ 3 w 438"/>
                  <a:gd name="T1" fmla="*/ 0 h 89"/>
                  <a:gd name="T2" fmla="*/ 0 w 438"/>
                  <a:gd name="T3" fmla="*/ 16 h 89"/>
                  <a:gd name="T4" fmla="*/ 435 w 438"/>
                  <a:gd name="T5" fmla="*/ 89 h 89"/>
                  <a:gd name="T6" fmla="*/ 438 w 438"/>
                  <a:gd name="T7" fmla="*/ 74 h 89"/>
                  <a:gd name="T8" fmla="*/ 3 w 438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89">
                    <a:moveTo>
                      <a:pt x="3" y="0"/>
                    </a:moveTo>
                    <a:lnTo>
                      <a:pt x="0" y="16"/>
                    </a:lnTo>
                    <a:lnTo>
                      <a:pt x="435" y="89"/>
                    </a:lnTo>
                    <a:lnTo>
                      <a:pt x="438" y="7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57" name="Freeform 1601"/>
              <p:cNvSpPr>
                <a:spLocks/>
              </p:cNvSpPr>
              <p:nvPr/>
            </p:nvSpPr>
            <p:spPr bwMode="auto">
              <a:xfrm>
                <a:off x="3992" y="3419"/>
                <a:ext cx="256" cy="166"/>
              </a:xfrm>
              <a:custGeom>
                <a:avLst/>
                <a:gdLst>
                  <a:gd name="T0" fmla="*/ 8 w 352"/>
                  <a:gd name="T1" fmla="*/ 0 h 182"/>
                  <a:gd name="T2" fmla="*/ 0 w 352"/>
                  <a:gd name="T3" fmla="*/ 13 h 182"/>
                  <a:gd name="T4" fmla="*/ 345 w 352"/>
                  <a:gd name="T5" fmla="*/ 182 h 182"/>
                  <a:gd name="T6" fmla="*/ 352 w 352"/>
                  <a:gd name="T7" fmla="*/ 169 h 182"/>
                  <a:gd name="T8" fmla="*/ 8 w 352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182">
                    <a:moveTo>
                      <a:pt x="8" y="0"/>
                    </a:moveTo>
                    <a:lnTo>
                      <a:pt x="0" y="13"/>
                    </a:lnTo>
                    <a:lnTo>
                      <a:pt x="345" y="182"/>
                    </a:lnTo>
                    <a:lnTo>
                      <a:pt x="352" y="16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17" name="Oval 1661"/>
              <p:cNvSpPr>
                <a:spLocks noChangeArrowheads="1"/>
              </p:cNvSpPr>
              <p:nvPr/>
            </p:nvSpPr>
            <p:spPr bwMode="auto">
              <a:xfrm>
                <a:off x="3089" y="116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28" name="Oval 1672"/>
              <p:cNvSpPr>
                <a:spLocks noChangeArrowheads="1"/>
              </p:cNvSpPr>
              <p:nvPr/>
            </p:nvSpPr>
            <p:spPr bwMode="auto">
              <a:xfrm>
                <a:off x="2385" y="116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36" name="Freeform 1680"/>
              <p:cNvSpPr>
                <a:spLocks/>
              </p:cNvSpPr>
              <p:nvPr/>
            </p:nvSpPr>
            <p:spPr bwMode="auto">
              <a:xfrm>
                <a:off x="3485" y="1037"/>
                <a:ext cx="370" cy="120"/>
              </a:xfrm>
              <a:custGeom>
                <a:avLst/>
                <a:gdLst>
                  <a:gd name="T0" fmla="*/ 517 w 517"/>
                  <a:gd name="T1" fmla="*/ 84 h 167"/>
                  <a:gd name="T2" fmla="*/ 515 w 517"/>
                  <a:gd name="T3" fmla="*/ 76 h 167"/>
                  <a:gd name="T4" fmla="*/ 512 w 517"/>
                  <a:gd name="T5" fmla="*/ 66 h 167"/>
                  <a:gd name="T6" fmla="*/ 505 w 517"/>
                  <a:gd name="T7" fmla="*/ 59 h 167"/>
                  <a:gd name="T8" fmla="*/ 497 w 517"/>
                  <a:gd name="T9" fmla="*/ 51 h 167"/>
                  <a:gd name="T10" fmla="*/ 485 w 517"/>
                  <a:gd name="T11" fmla="*/ 43 h 167"/>
                  <a:gd name="T12" fmla="*/ 472 w 517"/>
                  <a:gd name="T13" fmla="*/ 38 h 167"/>
                  <a:gd name="T14" fmla="*/ 457 w 517"/>
                  <a:gd name="T15" fmla="*/ 31 h 167"/>
                  <a:gd name="T16" fmla="*/ 442 w 517"/>
                  <a:gd name="T17" fmla="*/ 26 h 167"/>
                  <a:gd name="T18" fmla="*/ 404 w 517"/>
                  <a:gd name="T19" fmla="*/ 16 h 167"/>
                  <a:gd name="T20" fmla="*/ 382 w 517"/>
                  <a:gd name="T21" fmla="*/ 11 h 167"/>
                  <a:gd name="T22" fmla="*/ 359 w 517"/>
                  <a:gd name="T23" fmla="*/ 8 h 167"/>
                  <a:gd name="T24" fmla="*/ 311 w 517"/>
                  <a:gd name="T25" fmla="*/ 3 h 167"/>
                  <a:gd name="T26" fmla="*/ 286 w 517"/>
                  <a:gd name="T27" fmla="*/ 3 h 167"/>
                  <a:gd name="T28" fmla="*/ 258 w 517"/>
                  <a:gd name="T29" fmla="*/ 0 h 167"/>
                  <a:gd name="T30" fmla="*/ 206 w 517"/>
                  <a:gd name="T31" fmla="*/ 3 h 167"/>
                  <a:gd name="T32" fmla="*/ 183 w 517"/>
                  <a:gd name="T33" fmla="*/ 6 h 167"/>
                  <a:gd name="T34" fmla="*/ 158 w 517"/>
                  <a:gd name="T35" fmla="*/ 8 h 167"/>
                  <a:gd name="T36" fmla="*/ 135 w 517"/>
                  <a:gd name="T37" fmla="*/ 11 h 167"/>
                  <a:gd name="T38" fmla="*/ 115 w 517"/>
                  <a:gd name="T39" fmla="*/ 16 h 167"/>
                  <a:gd name="T40" fmla="*/ 75 w 517"/>
                  <a:gd name="T41" fmla="*/ 26 h 167"/>
                  <a:gd name="T42" fmla="*/ 60 w 517"/>
                  <a:gd name="T43" fmla="*/ 31 h 167"/>
                  <a:gd name="T44" fmla="*/ 45 w 517"/>
                  <a:gd name="T45" fmla="*/ 38 h 167"/>
                  <a:gd name="T46" fmla="*/ 32 w 517"/>
                  <a:gd name="T47" fmla="*/ 43 h 167"/>
                  <a:gd name="T48" fmla="*/ 20 w 517"/>
                  <a:gd name="T49" fmla="*/ 51 h 167"/>
                  <a:gd name="T50" fmla="*/ 12 w 517"/>
                  <a:gd name="T51" fmla="*/ 59 h 167"/>
                  <a:gd name="T52" fmla="*/ 5 w 517"/>
                  <a:gd name="T53" fmla="*/ 66 h 167"/>
                  <a:gd name="T54" fmla="*/ 2 w 517"/>
                  <a:gd name="T55" fmla="*/ 76 h 167"/>
                  <a:gd name="T56" fmla="*/ 0 w 517"/>
                  <a:gd name="T57" fmla="*/ 84 h 167"/>
                  <a:gd name="T58" fmla="*/ 2 w 517"/>
                  <a:gd name="T59" fmla="*/ 91 h 167"/>
                  <a:gd name="T60" fmla="*/ 5 w 517"/>
                  <a:gd name="T61" fmla="*/ 101 h 167"/>
                  <a:gd name="T62" fmla="*/ 12 w 517"/>
                  <a:gd name="T63" fmla="*/ 109 h 167"/>
                  <a:gd name="T64" fmla="*/ 20 w 517"/>
                  <a:gd name="T65" fmla="*/ 117 h 167"/>
                  <a:gd name="T66" fmla="*/ 32 w 517"/>
                  <a:gd name="T67" fmla="*/ 124 h 167"/>
                  <a:gd name="T68" fmla="*/ 45 w 517"/>
                  <a:gd name="T69" fmla="*/ 129 h 167"/>
                  <a:gd name="T70" fmla="*/ 60 w 517"/>
                  <a:gd name="T71" fmla="*/ 137 h 167"/>
                  <a:gd name="T72" fmla="*/ 75 w 517"/>
                  <a:gd name="T73" fmla="*/ 142 h 167"/>
                  <a:gd name="T74" fmla="*/ 115 w 517"/>
                  <a:gd name="T75" fmla="*/ 152 h 167"/>
                  <a:gd name="T76" fmla="*/ 135 w 517"/>
                  <a:gd name="T77" fmla="*/ 157 h 167"/>
                  <a:gd name="T78" fmla="*/ 158 w 517"/>
                  <a:gd name="T79" fmla="*/ 160 h 167"/>
                  <a:gd name="T80" fmla="*/ 206 w 517"/>
                  <a:gd name="T81" fmla="*/ 165 h 167"/>
                  <a:gd name="T82" fmla="*/ 233 w 517"/>
                  <a:gd name="T83" fmla="*/ 167 h 167"/>
                  <a:gd name="T84" fmla="*/ 258 w 517"/>
                  <a:gd name="T85" fmla="*/ 167 h 167"/>
                  <a:gd name="T86" fmla="*/ 311 w 517"/>
                  <a:gd name="T87" fmla="*/ 165 h 167"/>
                  <a:gd name="T88" fmla="*/ 336 w 517"/>
                  <a:gd name="T89" fmla="*/ 162 h 167"/>
                  <a:gd name="T90" fmla="*/ 359 w 517"/>
                  <a:gd name="T91" fmla="*/ 160 h 167"/>
                  <a:gd name="T92" fmla="*/ 382 w 517"/>
                  <a:gd name="T93" fmla="*/ 157 h 167"/>
                  <a:gd name="T94" fmla="*/ 404 w 517"/>
                  <a:gd name="T95" fmla="*/ 152 h 167"/>
                  <a:gd name="T96" fmla="*/ 442 w 517"/>
                  <a:gd name="T97" fmla="*/ 142 h 167"/>
                  <a:gd name="T98" fmla="*/ 457 w 517"/>
                  <a:gd name="T99" fmla="*/ 137 h 167"/>
                  <a:gd name="T100" fmla="*/ 472 w 517"/>
                  <a:gd name="T101" fmla="*/ 129 h 167"/>
                  <a:gd name="T102" fmla="*/ 485 w 517"/>
                  <a:gd name="T103" fmla="*/ 124 h 167"/>
                  <a:gd name="T104" fmla="*/ 497 w 517"/>
                  <a:gd name="T105" fmla="*/ 117 h 167"/>
                  <a:gd name="T106" fmla="*/ 505 w 517"/>
                  <a:gd name="T107" fmla="*/ 109 h 167"/>
                  <a:gd name="T108" fmla="*/ 512 w 517"/>
                  <a:gd name="T109" fmla="*/ 101 h 167"/>
                  <a:gd name="T110" fmla="*/ 515 w 517"/>
                  <a:gd name="T111" fmla="*/ 91 h 167"/>
                  <a:gd name="T112" fmla="*/ 517 w 517"/>
                  <a:gd name="T113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7" h="167">
                    <a:moveTo>
                      <a:pt x="517" y="84"/>
                    </a:moveTo>
                    <a:lnTo>
                      <a:pt x="515" y="76"/>
                    </a:lnTo>
                    <a:lnTo>
                      <a:pt x="512" y="66"/>
                    </a:lnTo>
                    <a:lnTo>
                      <a:pt x="505" y="59"/>
                    </a:lnTo>
                    <a:lnTo>
                      <a:pt x="497" y="51"/>
                    </a:lnTo>
                    <a:lnTo>
                      <a:pt x="485" y="43"/>
                    </a:lnTo>
                    <a:lnTo>
                      <a:pt x="472" y="38"/>
                    </a:lnTo>
                    <a:lnTo>
                      <a:pt x="457" y="31"/>
                    </a:lnTo>
                    <a:lnTo>
                      <a:pt x="442" y="26"/>
                    </a:lnTo>
                    <a:lnTo>
                      <a:pt x="404" y="16"/>
                    </a:lnTo>
                    <a:lnTo>
                      <a:pt x="382" y="11"/>
                    </a:lnTo>
                    <a:lnTo>
                      <a:pt x="359" y="8"/>
                    </a:lnTo>
                    <a:lnTo>
                      <a:pt x="311" y="3"/>
                    </a:lnTo>
                    <a:lnTo>
                      <a:pt x="286" y="3"/>
                    </a:lnTo>
                    <a:lnTo>
                      <a:pt x="258" y="0"/>
                    </a:lnTo>
                    <a:lnTo>
                      <a:pt x="206" y="3"/>
                    </a:lnTo>
                    <a:lnTo>
                      <a:pt x="183" y="6"/>
                    </a:lnTo>
                    <a:lnTo>
                      <a:pt x="158" y="8"/>
                    </a:lnTo>
                    <a:lnTo>
                      <a:pt x="135" y="11"/>
                    </a:lnTo>
                    <a:lnTo>
                      <a:pt x="115" y="16"/>
                    </a:lnTo>
                    <a:lnTo>
                      <a:pt x="75" y="26"/>
                    </a:lnTo>
                    <a:lnTo>
                      <a:pt x="60" y="31"/>
                    </a:lnTo>
                    <a:lnTo>
                      <a:pt x="45" y="38"/>
                    </a:lnTo>
                    <a:lnTo>
                      <a:pt x="32" y="43"/>
                    </a:lnTo>
                    <a:lnTo>
                      <a:pt x="20" y="51"/>
                    </a:lnTo>
                    <a:lnTo>
                      <a:pt x="12" y="59"/>
                    </a:lnTo>
                    <a:lnTo>
                      <a:pt x="5" y="66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2" y="109"/>
                    </a:lnTo>
                    <a:lnTo>
                      <a:pt x="20" y="117"/>
                    </a:lnTo>
                    <a:lnTo>
                      <a:pt x="32" y="124"/>
                    </a:lnTo>
                    <a:lnTo>
                      <a:pt x="45" y="129"/>
                    </a:lnTo>
                    <a:lnTo>
                      <a:pt x="60" y="137"/>
                    </a:lnTo>
                    <a:lnTo>
                      <a:pt x="75" y="142"/>
                    </a:lnTo>
                    <a:lnTo>
                      <a:pt x="115" y="152"/>
                    </a:lnTo>
                    <a:lnTo>
                      <a:pt x="135" y="157"/>
                    </a:lnTo>
                    <a:lnTo>
                      <a:pt x="158" y="160"/>
                    </a:lnTo>
                    <a:lnTo>
                      <a:pt x="206" y="165"/>
                    </a:lnTo>
                    <a:lnTo>
                      <a:pt x="233" y="167"/>
                    </a:lnTo>
                    <a:lnTo>
                      <a:pt x="258" y="167"/>
                    </a:lnTo>
                    <a:lnTo>
                      <a:pt x="311" y="165"/>
                    </a:lnTo>
                    <a:lnTo>
                      <a:pt x="336" y="162"/>
                    </a:lnTo>
                    <a:lnTo>
                      <a:pt x="359" y="160"/>
                    </a:lnTo>
                    <a:lnTo>
                      <a:pt x="382" y="157"/>
                    </a:lnTo>
                    <a:lnTo>
                      <a:pt x="404" y="152"/>
                    </a:lnTo>
                    <a:lnTo>
                      <a:pt x="442" y="142"/>
                    </a:lnTo>
                    <a:lnTo>
                      <a:pt x="457" y="137"/>
                    </a:lnTo>
                    <a:lnTo>
                      <a:pt x="472" y="129"/>
                    </a:lnTo>
                    <a:lnTo>
                      <a:pt x="485" y="124"/>
                    </a:lnTo>
                    <a:lnTo>
                      <a:pt x="497" y="117"/>
                    </a:lnTo>
                    <a:lnTo>
                      <a:pt x="505" y="109"/>
                    </a:lnTo>
                    <a:lnTo>
                      <a:pt x="512" y="101"/>
                    </a:lnTo>
                    <a:lnTo>
                      <a:pt x="515" y="91"/>
                    </a:lnTo>
                    <a:lnTo>
                      <a:pt x="517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37" name="Freeform 1681"/>
              <p:cNvSpPr>
                <a:spLocks/>
              </p:cNvSpPr>
              <p:nvPr/>
            </p:nvSpPr>
            <p:spPr bwMode="auto">
              <a:xfrm>
                <a:off x="3670" y="1033"/>
                <a:ext cx="189" cy="66"/>
              </a:xfrm>
              <a:custGeom>
                <a:avLst/>
                <a:gdLst>
                  <a:gd name="T0" fmla="*/ 252 w 264"/>
                  <a:gd name="T1" fmla="*/ 91 h 91"/>
                  <a:gd name="T2" fmla="*/ 247 w 264"/>
                  <a:gd name="T3" fmla="*/ 76 h 91"/>
                  <a:gd name="T4" fmla="*/ 234 w 264"/>
                  <a:gd name="T5" fmla="*/ 61 h 91"/>
                  <a:gd name="T6" fmla="*/ 209 w 264"/>
                  <a:gd name="T7" fmla="*/ 51 h 91"/>
                  <a:gd name="T8" fmla="*/ 181 w 264"/>
                  <a:gd name="T9" fmla="*/ 38 h 91"/>
                  <a:gd name="T10" fmla="*/ 99 w 264"/>
                  <a:gd name="T11" fmla="*/ 21 h 91"/>
                  <a:gd name="T12" fmla="*/ 53 w 264"/>
                  <a:gd name="T13" fmla="*/ 16 h 91"/>
                  <a:gd name="T14" fmla="*/ 0 w 264"/>
                  <a:gd name="T15" fmla="*/ 13 h 91"/>
                  <a:gd name="T16" fmla="*/ 0 w 264"/>
                  <a:gd name="T17" fmla="*/ 0 h 91"/>
                  <a:gd name="T18" fmla="*/ 53 w 264"/>
                  <a:gd name="T19" fmla="*/ 3 h 91"/>
                  <a:gd name="T20" fmla="*/ 104 w 264"/>
                  <a:gd name="T21" fmla="*/ 8 h 91"/>
                  <a:gd name="T22" fmla="*/ 187 w 264"/>
                  <a:gd name="T23" fmla="*/ 26 h 91"/>
                  <a:gd name="T24" fmla="*/ 217 w 264"/>
                  <a:gd name="T25" fmla="*/ 38 h 91"/>
                  <a:gd name="T26" fmla="*/ 244 w 264"/>
                  <a:gd name="T27" fmla="*/ 51 h 91"/>
                  <a:gd name="T28" fmla="*/ 259 w 264"/>
                  <a:gd name="T29" fmla="*/ 69 h 91"/>
                  <a:gd name="T30" fmla="*/ 264 w 264"/>
                  <a:gd name="T31" fmla="*/ 86 h 91"/>
                  <a:gd name="T32" fmla="*/ 252 w 264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91">
                    <a:moveTo>
                      <a:pt x="252" y="91"/>
                    </a:moveTo>
                    <a:lnTo>
                      <a:pt x="247" y="76"/>
                    </a:lnTo>
                    <a:lnTo>
                      <a:pt x="234" y="61"/>
                    </a:lnTo>
                    <a:lnTo>
                      <a:pt x="209" y="51"/>
                    </a:lnTo>
                    <a:lnTo>
                      <a:pt x="181" y="38"/>
                    </a:lnTo>
                    <a:lnTo>
                      <a:pt x="99" y="21"/>
                    </a:lnTo>
                    <a:lnTo>
                      <a:pt x="53" y="16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3"/>
                    </a:lnTo>
                    <a:lnTo>
                      <a:pt x="104" y="8"/>
                    </a:lnTo>
                    <a:lnTo>
                      <a:pt x="187" y="26"/>
                    </a:lnTo>
                    <a:lnTo>
                      <a:pt x="217" y="38"/>
                    </a:lnTo>
                    <a:lnTo>
                      <a:pt x="244" y="51"/>
                    </a:lnTo>
                    <a:lnTo>
                      <a:pt x="259" y="69"/>
                    </a:lnTo>
                    <a:lnTo>
                      <a:pt x="264" y="86"/>
                    </a:lnTo>
                    <a:lnTo>
                      <a:pt x="25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38" name="Freeform 1682"/>
              <p:cNvSpPr>
                <a:spLocks/>
              </p:cNvSpPr>
              <p:nvPr/>
            </p:nvSpPr>
            <p:spPr bwMode="auto">
              <a:xfrm>
                <a:off x="3479" y="1033"/>
                <a:ext cx="191" cy="64"/>
              </a:xfrm>
              <a:custGeom>
                <a:avLst/>
                <a:gdLst>
                  <a:gd name="T0" fmla="*/ 266 w 266"/>
                  <a:gd name="T1" fmla="*/ 13 h 89"/>
                  <a:gd name="T2" fmla="*/ 214 w 266"/>
                  <a:gd name="T3" fmla="*/ 16 h 89"/>
                  <a:gd name="T4" fmla="*/ 168 w 266"/>
                  <a:gd name="T5" fmla="*/ 21 h 89"/>
                  <a:gd name="T6" fmla="*/ 85 w 266"/>
                  <a:gd name="T7" fmla="*/ 38 h 89"/>
                  <a:gd name="T8" fmla="*/ 55 w 266"/>
                  <a:gd name="T9" fmla="*/ 51 h 89"/>
                  <a:gd name="T10" fmla="*/ 33 w 266"/>
                  <a:gd name="T11" fmla="*/ 64 h 89"/>
                  <a:gd name="T12" fmla="*/ 18 w 266"/>
                  <a:gd name="T13" fmla="*/ 76 h 89"/>
                  <a:gd name="T14" fmla="*/ 15 w 266"/>
                  <a:gd name="T15" fmla="*/ 89 h 89"/>
                  <a:gd name="T16" fmla="*/ 0 w 266"/>
                  <a:gd name="T17" fmla="*/ 86 h 89"/>
                  <a:gd name="T18" fmla="*/ 5 w 266"/>
                  <a:gd name="T19" fmla="*/ 69 h 89"/>
                  <a:gd name="T20" fmla="*/ 23 w 266"/>
                  <a:gd name="T21" fmla="*/ 51 h 89"/>
                  <a:gd name="T22" fmla="*/ 48 w 266"/>
                  <a:gd name="T23" fmla="*/ 38 h 89"/>
                  <a:gd name="T24" fmla="*/ 78 w 266"/>
                  <a:gd name="T25" fmla="*/ 26 h 89"/>
                  <a:gd name="T26" fmla="*/ 163 w 266"/>
                  <a:gd name="T27" fmla="*/ 8 h 89"/>
                  <a:gd name="T28" fmla="*/ 214 w 266"/>
                  <a:gd name="T29" fmla="*/ 3 h 89"/>
                  <a:gd name="T30" fmla="*/ 266 w 266"/>
                  <a:gd name="T31" fmla="*/ 0 h 89"/>
                  <a:gd name="T32" fmla="*/ 266 w 266"/>
                  <a:gd name="T3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9">
                    <a:moveTo>
                      <a:pt x="266" y="13"/>
                    </a:moveTo>
                    <a:lnTo>
                      <a:pt x="214" y="16"/>
                    </a:lnTo>
                    <a:lnTo>
                      <a:pt x="168" y="21"/>
                    </a:lnTo>
                    <a:lnTo>
                      <a:pt x="85" y="38"/>
                    </a:lnTo>
                    <a:lnTo>
                      <a:pt x="55" y="51"/>
                    </a:lnTo>
                    <a:lnTo>
                      <a:pt x="33" y="64"/>
                    </a:lnTo>
                    <a:lnTo>
                      <a:pt x="18" y="76"/>
                    </a:lnTo>
                    <a:lnTo>
                      <a:pt x="15" y="89"/>
                    </a:lnTo>
                    <a:lnTo>
                      <a:pt x="0" y="86"/>
                    </a:lnTo>
                    <a:lnTo>
                      <a:pt x="5" y="69"/>
                    </a:lnTo>
                    <a:lnTo>
                      <a:pt x="23" y="51"/>
                    </a:lnTo>
                    <a:lnTo>
                      <a:pt x="48" y="38"/>
                    </a:lnTo>
                    <a:lnTo>
                      <a:pt x="78" y="26"/>
                    </a:lnTo>
                    <a:lnTo>
                      <a:pt x="163" y="8"/>
                    </a:lnTo>
                    <a:lnTo>
                      <a:pt x="214" y="3"/>
                    </a:lnTo>
                    <a:lnTo>
                      <a:pt x="266" y="0"/>
                    </a:lnTo>
                    <a:lnTo>
                      <a:pt x="2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39" name="Oval 1683"/>
              <p:cNvSpPr>
                <a:spLocks noChangeArrowheads="1"/>
              </p:cNvSpPr>
              <p:nvPr/>
            </p:nvSpPr>
            <p:spPr bwMode="auto">
              <a:xfrm>
                <a:off x="3665" y="103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0" name="Freeform 1684"/>
              <p:cNvSpPr>
                <a:spLocks/>
              </p:cNvSpPr>
              <p:nvPr/>
            </p:nvSpPr>
            <p:spPr bwMode="auto">
              <a:xfrm>
                <a:off x="3479" y="1097"/>
                <a:ext cx="191" cy="65"/>
              </a:xfrm>
              <a:custGeom>
                <a:avLst/>
                <a:gdLst>
                  <a:gd name="T0" fmla="*/ 15 w 266"/>
                  <a:gd name="T1" fmla="*/ 0 h 91"/>
                  <a:gd name="T2" fmla="*/ 18 w 266"/>
                  <a:gd name="T3" fmla="*/ 12 h 91"/>
                  <a:gd name="T4" fmla="*/ 30 w 266"/>
                  <a:gd name="T5" fmla="*/ 28 h 91"/>
                  <a:gd name="T6" fmla="*/ 55 w 266"/>
                  <a:gd name="T7" fmla="*/ 40 h 91"/>
                  <a:gd name="T8" fmla="*/ 83 w 266"/>
                  <a:gd name="T9" fmla="*/ 50 h 91"/>
                  <a:gd name="T10" fmla="*/ 166 w 266"/>
                  <a:gd name="T11" fmla="*/ 68 h 91"/>
                  <a:gd name="T12" fmla="*/ 214 w 266"/>
                  <a:gd name="T13" fmla="*/ 73 h 91"/>
                  <a:gd name="T14" fmla="*/ 266 w 266"/>
                  <a:gd name="T15" fmla="*/ 76 h 91"/>
                  <a:gd name="T16" fmla="*/ 266 w 266"/>
                  <a:gd name="T17" fmla="*/ 91 h 91"/>
                  <a:gd name="T18" fmla="*/ 214 w 266"/>
                  <a:gd name="T19" fmla="*/ 88 h 91"/>
                  <a:gd name="T20" fmla="*/ 163 w 266"/>
                  <a:gd name="T21" fmla="*/ 83 h 91"/>
                  <a:gd name="T22" fmla="*/ 80 w 266"/>
                  <a:gd name="T23" fmla="*/ 65 h 91"/>
                  <a:gd name="T24" fmla="*/ 48 w 266"/>
                  <a:gd name="T25" fmla="*/ 53 h 91"/>
                  <a:gd name="T26" fmla="*/ 23 w 266"/>
                  <a:gd name="T27" fmla="*/ 40 h 91"/>
                  <a:gd name="T28" fmla="*/ 5 w 266"/>
                  <a:gd name="T29" fmla="*/ 20 h 91"/>
                  <a:gd name="T30" fmla="*/ 0 w 266"/>
                  <a:gd name="T31" fmla="*/ 2 h 91"/>
                  <a:gd name="T32" fmla="*/ 15 w 266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1">
                    <a:moveTo>
                      <a:pt x="15" y="0"/>
                    </a:moveTo>
                    <a:lnTo>
                      <a:pt x="18" y="12"/>
                    </a:lnTo>
                    <a:lnTo>
                      <a:pt x="30" y="28"/>
                    </a:lnTo>
                    <a:lnTo>
                      <a:pt x="55" y="40"/>
                    </a:lnTo>
                    <a:lnTo>
                      <a:pt x="83" y="50"/>
                    </a:lnTo>
                    <a:lnTo>
                      <a:pt x="166" y="68"/>
                    </a:lnTo>
                    <a:lnTo>
                      <a:pt x="214" y="73"/>
                    </a:lnTo>
                    <a:lnTo>
                      <a:pt x="266" y="76"/>
                    </a:lnTo>
                    <a:lnTo>
                      <a:pt x="266" y="91"/>
                    </a:lnTo>
                    <a:lnTo>
                      <a:pt x="214" y="88"/>
                    </a:lnTo>
                    <a:lnTo>
                      <a:pt x="163" y="83"/>
                    </a:lnTo>
                    <a:lnTo>
                      <a:pt x="80" y="65"/>
                    </a:lnTo>
                    <a:lnTo>
                      <a:pt x="48" y="53"/>
                    </a:lnTo>
                    <a:lnTo>
                      <a:pt x="23" y="40"/>
                    </a:lnTo>
                    <a:lnTo>
                      <a:pt x="5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1" name="Oval 1685"/>
              <p:cNvSpPr>
                <a:spLocks noChangeArrowheads="1"/>
              </p:cNvSpPr>
              <p:nvPr/>
            </p:nvSpPr>
            <p:spPr bwMode="auto">
              <a:xfrm>
                <a:off x="3479" y="109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2" name="Freeform 1686"/>
              <p:cNvSpPr>
                <a:spLocks/>
              </p:cNvSpPr>
              <p:nvPr/>
            </p:nvSpPr>
            <p:spPr bwMode="auto">
              <a:xfrm>
                <a:off x="3670" y="1095"/>
                <a:ext cx="189" cy="67"/>
              </a:xfrm>
              <a:custGeom>
                <a:avLst/>
                <a:gdLst>
                  <a:gd name="T0" fmla="*/ 0 w 264"/>
                  <a:gd name="T1" fmla="*/ 79 h 94"/>
                  <a:gd name="T2" fmla="*/ 53 w 264"/>
                  <a:gd name="T3" fmla="*/ 76 h 94"/>
                  <a:gd name="T4" fmla="*/ 101 w 264"/>
                  <a:gd name="T5" fmla="*/ 71 h 94"/>
                  <a:gd name="T6" fmla="*/ 184 w 264"/>
                  <a:gd name="T7" fmla="*/ 53 h 94"/>
                  <a:gd name="T8" fmla="*/ 209 w 264"/>
                  <a:gd name="T9" fmla="*/ 43 h 94"/>
                  <a:gd name="T10" fmla="*/ 234 w 264"/>
                  <a:gd name="T11" fmla="*/ 31 h 94"/>
                  <a:gd name="T12" fmla="*/ 247 w 264"/>
                  <a:gd name="T13" fmla="*/ 15 h 94"/>
                  <a:gd name="T14" fmla="*/ 252 w 264"/>
                  <a:gd name="T15" fmla="*/ 0 h 94"/>
                  <a:gd name="T16" fmla="*/ 264 w 264"/>
                  <a:gd name="T17" fmla="*/ 8 h 94"/>
                  <a:gd name="T18" fmla="*/ 259 w 264"/>
                  <a:gd name="T19" fmla="*/ 23 h 94"/>
                  <a:gd name="T20" fmla="*/ 242 w 264"/>
                  <a:gd name="T21" fmla="*/ 43 h 94"/>
                  <a:gd name="T22" fmla="*/ 217 w 264"/>
                  <a:gd name="T23" fmla="*/ 56 h 94"/>
                  <a:gd name="T24" fmla="*/ 187 w 264"/>
                  <a:gd name="T25" fmla="*/ 68 h 94"/>
                  <a:gd name="T26" fmla="*/ 104 w 264"/>
                  <a:gd name="T27" fmla="*/ 86 h 94"/>
                  <a:gd name="T28" fmla="*/ 53 w 264"/>
                  <a:gd name="T29" fmla="*/ 91 h 94"/>
                  <a:gd name="T30" fmla="*/ 0 w 264"/>
                  <a:gd name="T31" fmla="*/ 94 h 94"/>
                  <a:gd name="T32" fmla="*/ 0 w 264"/>
                  <a:gd name="T33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94">
                    <a:moveTo>
                      <a:pt x="0" y="79"/>
                    </a:moveTo>
                    <a:lnTo>
                      <a:pt x="53" y="76"/>
                    </a:lnTo>
                    <a:lnTo>
                      <a:pt x="101" y="71"/>
                    </a:lnTo>
                    <a:lnTo>
                      <a:pt x="184" y="53"/>
                    </a:lnTo>
                    <a:lnTo>
                      <a:pt x="209" y="43"/>
                    </a:lnTo>
                    <a:lnTo>
                      <a:pt x="234" y="31"/>
                    </a:lnTo>
                    <a:lnTo>
                      <a:pt x="247" y="15"/>
                    </a:lnTo>
                    <a:lnTo>
                      <a:pt x="252" y="0"/>
                    </a:lnTo>
                    <a:lnTo>
                      <a:pt x="264" y="8"/>
                    </a:lnTo>
                    <a:lnTo>
                      <a:pt x="259" y="23"/>
                    </a:lnTo>
                    <a:lnTo>
                      <a:pt x="242" y="43"/>
                    </a:lnTo>
                    <a:lnTo>
                      <a:pt x="217" y="56"/>
                    </a:lnTo>
                    <a:lnTo>
                      <a:pt x="187" y="68"/>
                    </a:lnTo>
                    <a:lnTo>
                      <a:pt x="104" y="86"/>
                    </a:lnTo>
                    <a:lnTo>
                      <a:pt x="53" y="91"/>
                    </a:lnTo>
                    <a:lnTo>
                      <a:pt x="0" y="9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3" name="Oval 1687"/>
              <p:cNvSpPr>
                <a:spLocks noChangeArrowheads="1"/>
              </p:cNvSpPr>
              <p:nvPr/>
            </p:nvSpPr>
            <p:spPr bwMode="auto">
              <a:xfrm>
                <a:off x="3665" y="115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4" name="Oval 1688"/>
              <p:cNvSpPr>
                <a:spLocks noChangeArrowheads="1"/>
              </p:cNvSpPr>
              <p:nvPr/>
            </p:nvSpPr>
            <p:spPr bwMode="auto">
              <a:xfrm>
                <a:off x="3850" y="109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790" name="Group 1734"/>
            <p:cNvGrpSpPr>
              <a:grpSpLocks/>
            </p:cNvGrpSpPr>
            <p:nvPr/>
          </p:nvGrpSpPr>
          <p:grpSpPr bwMode="auto">
            <a:xfrm>
              <a:off x="89" y="1162"/>
              <a:ext cx="1600" cy="1883"/>
              <a:chOff x="89" y="1162"/>
              <a:chExt cx="1600" cy="1883"/>
            </a:xfrm>
          </p:grpSpPr>
          <p:sp>
            <p:nvSpPr>
              <p:cNvPr id="301004" name="Oval 972"/>
              <p:cNvSpPr>
                <a:spLocks noChangeArrowheads="1"/>
              </p:cNvSpPr>
              <p:nvPr/>
            </p:nvSpPr>
            <p:spPr bwMode="auto">
              <a:xfrm>
                <a:off x="1431" y="1512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31" name="Oval 1075"/>
              <p:cNvSpPr>
                <a:spLocks noChangeArrowheads="1"/>
              </p:cNvSpPr>
              <p:nvPr/>
            </p:nvSpPr>
            <p:spPr bwMode="auto">
              <a:xfrm>
                <a:off x="661" y="274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42" name="Oval 1086"/>
              <p:cNvSpPr>
                <a:spLocks noChangeArrowheads="1"/>
              </p:cNvSpPr>
              <p:nvPr/>
            </p:nvSpPr>
            <p:spPr bwMode="auto">
              <a:xfrm>
                <a:off x="661" y="2328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56" name="Oval 1300"/>
              <p:cNvSpPr>
                <a:spLocks noChangeArrowheads="1"/>
              </p:cNvSpPr>
              <p:nvPr/>
            </p:nvSpPr>
            <p:spPr bwMode="auto">
              <a:xfrm>
                <a:off x="1437" y="1512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62" name="Freeform 1306"/>
              <p:cNvSpPr>
                <a:spLocks/>
              </p:cNvSpPr>
              <p:nvPr/>
            </p:nvSpPr>
            <p:spPr bwMode="auto">
              <a:xfrm>
                <a:off x="865" y="1297"/>
                <a:ext cx="370" cy="120"/>
              </a:xfrm>
              <a:custGeom>
                <a:avLst/>
                <a:gdLst>
                  <a:gd name="T0" fmla="*/ 517 w 517"/>
                  <a:gd name="T1" fmla="*/ 83 h 167"/>
                  <a:gd name="T2" fmla="*/ 515 w 517"/>
                  <a:gd name="T3" fmla="*/ 76 h 167"/>
                  <a:gd name="T4" fmla="*/ 512 w 517"/>
                  <a:gd name="T5" fmla="*/ 66 h 167"/>
                  <a:gd name="T6" fmla="*/ 505 w 517"/>
                  <a:gd name="T7" fmla="*/ 58 h 167"/>
                  <a:gd name="T8" fmla="*/ 497 w 517"/>
                  <a:gd name="T9" fmla="*/ 50 h 167"/>
                  <a:gd name="T10" fmla="*/ 485 w 517"/>
                  <a:gd name="T11" fmla="*/ 43 h 167"/>
                  <a:gd name="T12" fmla="*/ 472 w 517"/>
                  <a:gd name="T13" fmla="*/ 38 h 167"/>
                  <a:gd name="T14" fmla="*/ 457 w 517"/>
                  <a:gd name="T15" fmla="*/ 30 h 167"/>
                  <a:gd name="T16" fmla="*/ 442 w 517"/>
                  <a:gd name="T17" fmla="*/ 25 h 167"/>
                  <a:gd name="T18" fmla="*/ 402 w 517"/>
                  <a:gd name="T19" fmla="*/ 15 h 167"/>
                  <a:gd name="T20" fmla="*/ 382 w 517"/>
                  <a:gd name="T21" fmla="*/ 10 h 167"/>
                  <a:gd name="T22" fmla="*/ 359 w 517"/>
                  <a:gd name="T23" fmla="*/ 8 h 167"/>
                  <a:gd name="T24" fmla="*/ 311 w 517"/>
                  <a:gd name="T25" fmla="*/ 2 h 167"/>
                  <a:gd name="T26" fmla="*/ 284 w 517"/>
                  <a:gd name="T27" fmla="*/ 2 h 167"/>
                  <a:gd name="T28" fmla="*/ 258 w 517"/>
                  <a:gd name="T29" fmla="*/ 0 h 167"/>
                  <a:gd name="T30" fmla="*/ 206 w 517"/>
                  <a:gd name="T31" fmla="*/ 2 h 167"/>
                  <a:gd name="T32" fmla="*/ 181 w 517"/>
                  <a:gd name="T33" fmla="*/ 5 h 167"/>
                  <a:gd name="T34" fmla="*/ 158 w 517"/>
                  <a:gd name="T35" fmla="*/ 8 h 167"/>
                  <a:gd name="T36" fmla="*/ 135 w 517"/>
                  <a:gd name="T37" fmla="*/ 10 h 167"/>
                  <a:gd name="T38" fmla="*/ 113 w 517"/>
                  <a:gd name="T39" fmla="*/ 15 h 167"/>
                  <a:gd name="T40" fmla="*/ 75 w 517"/>
                  <a:gd name="T41" fmla="*/ 25 h 167"/>
                  <a:gd name="T42" fmla="*/ 60 w 517"/>
                  <a:gd name="T43" fmla="*/ 30 h 167"/>
                  <a:gd name="T44" fmla="*/ 45 w 517"/>
                  <a:gd name="T45" fmla="*/ 38 h 167"/>
                  <a:gd name="T46" fmla="*/ 32 w 517"/>
                  <a:gd name="T47" fmla="*/ 43 h 167"/>
                  <a:gd name="T48" fmla="*/ 20 w 517"/>
                  <a:gd name="T49" fmla="*/ 50 h 167"/>
                  <a:gd name="T50" fmla="*/ 12 w 517"/>
                  <a:gd name="T51" fmla="*/ 58 h 167"/>
                  <a:gd name="T52" fmla="*/ 5 w 517"/>
                  <a:gd name="T53" fmla="*/ 66 h 167"/>
                  <a:gd name="T54" fmla="*/ 2 w 517"/>
                  <a:gd name="T55" fmla="*/ 76 h 167"/>
                  <a:gd name="T56" fmla="*/ 0 w 517"/>
                  <a:gd name="T57" fmla="*/ 83 h 167"/>
                  <a:gd name="T58" fmla="*/ 2 w 517"/>
                  <a:gd name="T59" fmla="*/ 91 h 167"/>
                  <a:gd name="T60" fmla="*/ 5 w 517"/>
                  <a:gd name="T61" fmla="*/ 101 h 167"/>
                  <a:gd name="T62" fmla="*/ 12 w 517"/>
                  <a:gd name="T63" fmla="*/ 109 h 167"/>
                  <a:gd name="T64" fmla="*/ 20 w 517"/>
                  <a:gd name="T65" fmla="*/ 116 h 167"/>
                  <a:gd name="T66" fmla="*/ 32 w 517"/>
                  <a:gd name="T67" fmla="*/ 124 h 167"/>
                  <a:gd name="T68" fmla="*/ 45 w 517"/>
                  <a:gd name="T69" fmla="*/ 129 h 167"/>
                  <a:gd name="T70" fmla="*/ 60 w 517"/>
                  <a:gd name="T71" fmla="*/ 136 h 167"/>
                  <a:gd name="T72" fmla="*/ 75 w 517"/>
                  <a:gd name="T73" fmla="*/ 141 h 167"/>
                  <a:gd name="T74" fmla="*/ 113 w 517"/>
                  <a:gd name="T75" fmla="*/ 151 h 167"/>
                  <a:gd name="T76" fmla="*/ 135 w 517"/>
                  <a:gd name="T77" fmla="*/ 156 h 167"/>
                  <a:gd name="T78" fmla="*/ 158 w 517"/>
                  <a:gd name="T79" fmla="*/ 159 h 167"/>
                  <a:gd name="T80" fmla="*/ 206 w 517"/>
                  <a:gd name="T81" fmla="*/ 164 h 167"/>
                  <a:gd name="T82" fmla="*/ 231 w 517"/>
                  <a:gd name="T83" fmla="*/ 167 h 167"/>
                  <a:gd name="T84" fmla="*/ 258 w 517"/>
                  <a:gd name="T85" fmla="*/ 167 h 167"/>
                  <a:gd name="T86" fmla="*/ 311 w 517"/>
                  <a:gd name="T87" fmla="*/ 164 h 167"/>
                  <a:gd name="T88" fmla="*/ 334 w 517"/>
                  <a:gd name="T89" fmla="*/ 162 h 167"/>
                  <a:gd name="T90" fmla="*/ 359 w 517"/>
                  <a:gd name="T91" fmla="*/ 159 h 167"/>
                  <a:gd name="T92" fmla="*/ 382 w 517"/>
                  <a:gd name="T93" fmla="*/ 156 h 167"/>
                  <a:gd name="T94" fmla="*/ 402 w 517"/>
                  <a:gd name="T95" fmla="*/ 151 h 167"/>
                  <a:gd name="T96" fmla="*/ 442 w 517"/>
                  <a:gd name="T97" fmla="*/ 141 h 167"/>
                  <a:gd name="T98" fmla="*/ 457 w 517"/>
                  <a:gd name="T99" fmla="*/ 136 h 167"/>
                  <a:gd name="T100" fmla="*/ 472 w 517"/>
                  <a:gd name="T101" fmla="*/ 129 h 167"/>
                  <a:gd name="T102" fmla="*/ 485 w 517"/>
                  <a:gd name="T103" fmla="*/ 124 h 167"/>
                  <a:gd name="T104" fmla="*/ 497 w 517"/>
                  <a:gd name="T105" fmla="*/ 116 h 167"/>
                  <a:gd name="T106" fmla="*/ 505 w 517"/>
                  <a:gd name="T107" fmla="*/ 109 h 167"/>
                  <a:gd name="T108" fmla="*/ 512 w 517"/>
                  <a:gd name="T109" fmla="*/ 101 h 167"/>
                  <a:gd name="T110" fmla="*/ 515 w 517"/>
                  <a:gd name="T111" fmla="*/ 91 h 167"/>
                  <a:gd name="T112" fmla="*/ 517 w 517"/>
                  <a:gd name="T113" fmla="*/ 8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7" h="167">
                    <a:moveTo>
                      <a:pt x="517" y="83"/>
                    </a:moveTo>
                    <a:lnTo>
                      <a:pt x="515" y="76"/>
                    </a:lnTo>
                    <a:lnTo>
                      <a:pt x="512" y="66"/>
                    </a:lnTo>
                    <a:lnTo>
                      <a:pt x="505" y="58"/>
                    </a:lnTo>
                    <a:lnTo>
                      <a:pt x="497" y="50"/>
                    </a:lnTo>
                    <a:lnTo>
                      <a:pt x="485" y="43"/>
                    </a:lnTo>
                    <a:lnTo>
                      <a:pt x="472" y="38"/>
                    </a:lnTo>
                    <a:lnTo>
                      <a:pt x="457" y="30"/>
                    </a:lnTo>
                    <a:lnTo>
                      <a:pt x="442" y="25"/>
                    </a:lnTo>
                    <a:lnTo>
                      <a:pt x="402" y="15"/>
                    </a:lnTo>
                    <a:lnTo>
                      <a:pt x="382" y="10"/>
                    </a:lnTo>
                    <a:lnTo>
                      <a:pt x="359" y="8"/>
                    </a:lnTo>
                    <a:lnTo>
                      <a:pt x="311" y="2"/>
                    </a:lnTo>
                    <a:lnTo>
                      <a:pt x="284" y="2"/>
                    </a:lnTo>
                    <a:lnTo>
                      <a:pt x="258" y="0"/>
                    </a:lnTo>
                    <a:lnTo>
                      <a:pt x="206" y="2"/>
                    </a:lnTo>
                    <a:lnTo>
                      <a:pt x="181" y="5"/>
                    </a:lnTo>
                    <a:lnTo>
                      <a:pt x="158" y="8"/>
                    </a:lnTo>
                    <a:lnTo>
                      <a:pt x="135" y="10"/>
                    </a:lnTo>
                    <a:lnTo>
                      <a:pt x="113" y="15"/>
                    </a:lnTo>
                    <a:lnTo>
                      <a:pt x="75" y="25"/>
                    </a:lnTo>
                    <a:lnTo>
                      <a:pt x="60" y="30"/>
                    </a:lnTo>
                    <a:lnTo>
                      <a:pt x="45" y="38"/>
                    </a:lnTo>
                    <a:lnTo>
                      <a:pt x="32" y="43"/>
                    </a:lnTo>
                    <a:lnTo>
                      <a:pt x="20" y="50"/>
                    </a:lnTo>
                    <a:lnTo>
                      <a:pt x="12" y="58"/>
                    </a:lnTo>
                    <a:lnTo>
                      <a:pt x="5" y="66"/>
                    </a:lnTo>
                    <a:lnTo>
                      <a:pt x="2" y="76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5" y="101"/>
                    </a:lnTo>
                    <a:lnTo>
                      <a:pt x="12" y="109"/>
                    </a:lnTo>
                    <a:lnTo>
                      <a:pt x="20" y="116"/>
                    </a:lnTo>
                    <a:lnTo>
                      <a:pt x="32" y="124"/>
                    </a:lnTo>
                    <a:lnTo>
                      <a:pt x="45" y="129"/>
                    </a:lnTo>
                    <a:lnTo>
                      <a:pt x="60" y="136"/>
                    </a:lnTo>
                    <a:lnTo>
                      <a:pt x="75" y="141"/>
                    </a:lnTo>
                    <a:lnTo>
                      <a:pt x="113" y="151"/>
                    </a:lnTo>
                    <a:lnTo>
                      <a:pt x="135" y="156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1" y="167"/>
                    </a:lnTo>
                    <a:lnTo>
                      <a:pt x="258" y="167"/>
                    </a:lnTo>
                    <a:lnTo>
                      <a:pt x="311" y="164"/>
                    </a:lnTo>
                    <a:lnTo>
                      <a:pt x="334" y="162"/>
                    </a:lnTo>
                    <a:lnTo>
                      <a:pt x="359" y="159"/>
                    </a:lnTo>
                    <a:lnTo>
                      <a:pt x="382" y="156"/>
                    </a:lnTo>
                    <a:lnTo>
                      <a:pt x="402" y="151"/>
                    </a:lnTo>
                    <a:lnTo>
                      <a:pt x="442" y="141"/>
                    </a:lnTo>
                    <a:lnTo>
                      <a:pt x="457" y="136"/>
                    </a:lnTo>
                    <a:lnTo>
                      <a:pt x="472" y="129"/>
                    </a:lnTo>
                    <a:lnTo>
                      <a:pt x="485" y="124"/>
                    </a:lnTo>
                    <a:lnTo>
                      <a:pt x="497" y="116"/>
                    </a:lnTo>
                    <a:lnTo>
                      <a:pt x="505" y="109"/>
                    </a:lnTo>
                    <a:lnTo>
                      <a:pt x="512" y="101"/>
                    </a:lnTo>
                    <a:lnTo>
                      <a:pt x="515" y="91"/>
                    </a:lnTo>
                    <a:lnTo>
                      <a:pt x="517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63" name="Freeform 1307"/>
              <p:cNvSpPr>
                <a:spLocks/>
              </p:cNvSpPr>
              <p:nvPr/>
            </p:nvSpPr>
            <p:spPr bwMode="auto">
              <a:xfrm>
                <a:off x="1050" y="1294"/>
                <a:ext cx="189" cy="65"/>
              </a:xfrm>
              <a:custGeom>
                <a:avLst/>
                <a:gdLst>
                  <a:gd name="T0" fmla="*/ 252 w 264"/>
                  <a:gd name="T1" fmla="*/ 91 h 91"/>
                  <a:gd name="T2" fmla="*/ 249 w 264"/>
                  <a:gd name="T3" fmla="*/ 83 h 91"/>
                  <a:gd name="T4" fmla="*/ 247 w 264"/>
                  <a:gd name="T5" fmla="*/ 76 h 91"/>
                  <a:gd name="T6" fmla="*/ 242 w 264"/>
                  <a:gd name="T7" fmla="*/ 71 h 91"/>
                  <a:gd name="T8" fmla="*/ 234 w 264"/>
                  <a:gd name="T9" fmla="*/ 63 h 91"/>
                  <a:gd name="T10" fmla="*/ 224 w 264"/>
                  <a:gd name="T11" fmla="*/ 55 h 91"/>
                  <a:gd name="T12" fmla="*/ 212 w 264"/>
                  <a:gd name="T13" fmla="*/ 48 h 91"/>
                  <a:gd name="T14" fmla="*/ 197 w 264"/>
                  <a:gd name="T15" fmla="*/ 43 h 91"/>
                  <a:gd name="T16" fmla="*/ 182 w 264"/>
                  <a:gd name="T17" fmla="*/ 38 h 91"/>
                  <a:gd name="T18" fmla="*/ 144 w 264"/>
                  <a:gd name="T19" fmla="*/ 28 h 91"/>
                  <a:gd name="T20" fmla="*/ 121 w 264"/>
                  <a:gd name="T21" fmla="*/ 23 h 91"/>
                  <a:gd name="T22" fmla="*/ 99 w 264"/>
                  <a:gd name="T23" fmla="*/ 20 h 91"/>
                  <a:gd name="T24" fmla="*/ 51 w 264"/>
                  <a:gd name="T25" fmla="*/ 15 h 91"/>
                  <a:gd name="T26" fmla="*/ 26 w 264"/>
                  <a:gd name="T27" fmla="*/ 13 h 91"/>
                  <a:gd name="T28" fmla="*/ 0 w 264"/>
                  <a:gd name="T29" fmla="*/ 13 h 91"/>
                  <a:gd name="T30" fmla="*/ 0 w 264"/>
                  <a:gd name="T31" fmla="*/ 0 h 91"/>
                  <a:gd name="T32" fmla="*/ 26 w 264"/>
                  <a:gd name="T33" fmla="*/ 0 h 91"/>
                  <a:gd name="T34" fmla="*/ 53 w 264"/>
                  <a:gd name="T35" fmla="*/ 0 h 91"/>
                  <a:gd name="T36" fmla="*/ 101 w 264"/>
                  <a:gd name="T37" fmla="*/ 5 h 91"/>
                  <a:gd name="T38" fmla="*/ 124 w 264"/>
                  <a:gd name="T39" fmla="*/ 10 h 91"/>
                  <a:gd name="T40" fmla="*/ 146 w 264"/>
                  <a:gd name="T41" fmla="*/ 13 h 91"/>
                  <a:gd name="T42" fmla="*/ 184 w 264"/>
                  <a:gd name="T43" fmla="*/ 23 h 91"/>
                  <a:gd name="T44" fmla="*/ 202 w 264"/>
                  <a:gd name="T45" fmla="*/ 30 h 91"/>
                  <a:gd name="T46" fmla="*/ 217 w 264"/>
                  <a:gd name="T47" fmla="*/ 35 h 91"/>
                  <a:gd name="T48" fmla="*/ 232 w 264"/>
                  <a:gd name="T49" fmla="*/ 43 h 91"/>
                  <a:gd name="T50" fmla="*/ 242 w 264"/>
                  <a:gd name="T51" fmla="*/ 50 h 91"/>
                  <a:gd name="T52" fmla="*/ 252 w 264"/>
                  <a:gd name="T53" fmla="*/ 58 h 91"/>
                  <a:gd name="T54" fmla="*/ 259 w 264"/>
                  <a:gd name="T55" fmla="*/ 68 h 91"/>
                  <a:gd name="T56" fmla="*/ 264 w 264"/>
                  <a:gd name="T57" fmla="*/ 78 h 91"/>
                  <a:gd name="T58" fmla="*/ 264 w 264"/>
                  <a:gd name="T59" fmla="*/ 88 h 91"/>
                  <a:gd name="T60" fmla="*/ 252 w 264"/>
                  <a:gd name="T6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91">
                    <a:moveTo>
                      <a:pt x="252" y="91"/>
                    </a:moveTo>
                    <a:lnTo>
                      <a:pt x="249" y="83"/>
                    </a:lnTo>
                    <a:lnTo>
                      <a:pt x="247" y="76"/>
                    </a:lnTo>
                    <a:lnTo>
                      <a:pt x="242" y="71"/>
                    </a:lnTo>
                    <a:lnTo>
                      <a:pt x="234" y="63"/>
                    </a:lnTo>
                    <a:lnTo>
                      <a:pt x="224" y="55"/>
                    </a:lnTo>
                    <a:lnTo>
                      <a:pt x="212" y="48"/>
                    </a:lnTo>
                    <a:lnTo>
                      <a:pt x="197" y="43"/>
                    </a:lnTo>
                    <a:lnTo>
                      <a:pt x="182" y="38"/>
                    </a:lnTo>
                    <a:lnTo>
                      <a:pt x="144" y="28"/>
                    </a:lnTo>
                    <a:lnTo>
                      <a:pt x="121" y="23"/>
                    </a:lnTo>
                    <a:lnTo>
                      <a:pt x="99" y="20"/>
                    </a:lnTo>
                    <a:lnTo>
                      <a:pt x="51" y="15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53" y="0"/>
                    </a:lnTo>
                    <a:lnTo>
                      <a:pt x="101" y="5"/>
                    </a:lnTo>
                    <a:lnTo>
                      <a:pt x="124" y="10"/>
                    </a:lnTo>
                    <a:lnTo>
                      <a:pt x="146" y="13"/>
                    </a:lnTo>
                    <a:lnTo>
                      <a:pt x="184" y="23"/>
                    </a:lnTo>
                    <a:lnTo>
                      <a:pt x="202" y="30"/>
                    </a:lnTo>
                    <a:lnTo>
                      <a:pt x="217" y="35"/>
                    </a:lnTo>
                    <a:lnTo>
                      <a:pt x="232" y="43"/>
                    </a:lnTo>
                    <a:lnTo>
                      <a:pt x="242" y="50"/>
                    </a:lnTo>
                    <a:lnTo>
                      <a:pt x="252" y="58"/>
                    </a:lnTo>
                    <a:lnTo>
                      <a:pt x="259" y="68"/>
                    </a:lnTo>
                    <a:lnTo>
                      <a:pt x="264" y="78"/>
                    </a:lnTo>
                    <a:lnTo>
                      <a:pt x="264" y="88"/>
                    </a:lnTo>
                    <a:lnTo>
                      <a:pt x="25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64" name="Freeform 1308"/>
              <p:cNvSpPr>
                <a:spLocks/>
              </p:cNvSpPr>
              <p:nvPr/>
            </p:nvSpPr>
            <p:spPr bwMode="auto">
              <a:xfrm>
                <a:off x="859" y="1294"/>
                <a:ext cx="191" cy="65"/>
              </a:xfrm>
              <a:custGeom>
                <a:avLst/>
                <a:gdLst>
                  <a:gd name="T0" fmla="*/ 266 w 266"/>
                  <a:gd name="T1" fmla="*/ 13 h 91"/>
                  <a:gd name="T2" fmla="*/ 214 w 266"/>
                  <a:gd name="T3" fmla="*/ 15 h 91"/>
                  <a:gd name="T4" fmla="*/ 191 w 266"/>
                  <a:gd name="T5" fmla="*/ 18 h 91"/>
                  <a:gd name="T6" fmla="*/ 166 w 266"/>
                  <a:gd name="T7" fmla="*/ 20 h 91"/>
                  <a:gd name="T8" fmla="*/ 143 w 266"/>
                  <a:gd name="T9" fmla="*/ 23 h 91"/>
                  <a:gd name="T10" fmla="*/ 123 w 266"/>
                  <a:gd name="T11" fmla="*/ 28 h 91"/>
                  <a:gd name="T12" fmla="*/ 85 w 266"/>
                  <a:gd name="T13" fmla="*/ 38 h 91"/>
                  <a:gd name="T14" fmla="*/ 70 w 266"/>
                  <a:gd name="T15" fmla="*/ 43 h 91"/>
                  <a:gd name="T16" fmla="*/ 55 w 266"/>
                  <a:gd name="T17" fmla="*/ 48 h 91"/>
                  <a:gd name="T18" fmla="*/ 43 w 266"/>
                  <a:gd name="T19" fmla="*/ 55 h 91"/>
                  <a:gd name="T20" fmla="*/ 33 w 266"/>
                  <a:gd name="T21" fmla="*/ 63 h 91"/>
                  <a:gd name="T22" fmla="*/ 25 w 266"/>
                  <a:gd name="T23" fmla="*/ 68 h 91"/>
                  <a:gd name="T24" fmla="*/ 20 w 266"/>
                  <a:gd name="T25" fmla="*/ 76 h 91"/>
                  <a:gd name="T26" fmla="*/ 15 w 266"/>
                  <a:gd name="T27" fmla="*/ 81 h 91"/>
                  <a:gd name="T28" fmla="*/ 15 w 266"/>
                  <a:gd name="T29" fmla="*/ 91 h 91"/>
                  <a:gd name="T30" fmla="*/ 0 w 266"/>
                  <a:gd name="T31" fmla="*/ 88 h 91"/>
                  <a:gd name="T32" fmla="*/ 3 w 266"/>
                  <a:gd name="T33" fmla="*/ 78 h 91"/>
                  <a:gd name="T34" fmla="*/ 8 w 266"/>
                  <a:gd name="T35" fmla="*/ 68 h 91"/>
                  <a:gd name="T36" fmla="*/ 15 w 266"/>
                  <a:gd name="T37" fmla="*/ 58 h 91"/>
                  <a:gd name="T38" fmla="*/ 23 w 266"/>
                  <a:gd name="T39" fmla="*/ 50 h 91"/>
                  <a:gd name="T40" fmla="*/ 35 w 266"/>
                  <a:gd name="T41" fmla="*/ 43 h 91"/>
                  <a:gd name="T42" fmla="*/ 48 w 266"/>
                  <a:gd name="T43" fmla="*/ 35 h 91"/>
                  <a:gd name="T44" fmla="*/ 63 w 266"/>
                  <a:gd name="T45" fmla="*/ 30 h 91"/>
                  <a:gd name="T46" fmla="*/ 83 w 266"/>
                  <a:gd name="T47" fmla="*/ 23 h 91"/>
                  <a:gd name="T48" fmla="*/ 121 w 266"/>
                  <a:gd name="T49" fmla="*/ 13 h 91"/>
                  <a:gd name="T50" fmla="*/ 141 w 266"/>
                  <a:gd name="T51" fmla="*/ 10 h 91"/>
                  <a:gd name="T52" fmla="*/ 163 w 266"/>
                  <a:gd name="T53" fmla="*/ 5 h 91"/>
                  <a:gd name="T54" fmla="*/ 189 w 266"/>
                  <a:gd name="T55" fmla="*/ 2 h 91"/>
                  <a:gd name="T56" fmla="*/ 214 w 266"/>
                  <a:gd name="T57" fmla="*/ 0 h 91"/>
                  <a:gd name="T58" fmla="*/ 266 w 266"/>
                  <a:gd name="T59" fmla="*/ 0 h 91"/>
                  <a:gd name="T60" fmla="*/ 266 w 266"/>
                  <a:gd name="T61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6" h="91">
                    <a:moveTo>
                      <a:pt x="266" y="13"/>
                    </a:moveTo>
                    <a:lnTo>
                      <a:pt x="214" y="15"/>
                    </a:lnTo>
                    <a:lnTo>
                      <a:pt x="191" y="18"/>
                    </a:lnTo>
                    <a:lnTo>
                      <a:pt x="166" y="20"/>
                    </a:lnTo>
                    <a:lnTo>
                      <a:pt x="143" y="23"/>
                    </a:lnTo>
                    <a:lnTo>
                      <a:pt x="123" y="28"/>
                    </a:lnTo>
                    <a:lnTo>
                      <a:pt x="85" y="38"/>
                    </a:lnTo>
                    <a:lnTo>
                      <a:pt x="70" y="43"/>
                    </a:lnTo>
                    <a:lnTo>
                      <a:pt x="55" y="48"/>
                    </a:lnTo>
                    <a:lnTo>
                      <a:pt x="43" y="55"/>
                    </a:lnTo>
                    <a:lnTo>
                      <a:pt x="33" y="63"/>
                    </a:lnTo>
                    <a:lnTo>
                      <a:pt x="25" y="68"/>
                    </a:lnTo>
                    <a:lnTo>
                      <a:pt x="20" y="76"/>
                    </a:lnTo>
                    <a:lnTo>
                      <a:pt x="15" y="81"/>
                    </a:lnTo>
                    <a:lnTo>
                      <a:pt x="15" y="91"/>
                    </a:lnTo>
                    <a:lnTo>
                      <a:pt x="0" y="88"/>
                    </a:lnTo>
                    <a:lnTo>
                      <a:pt x="3" y="78"/>
                    </a:lnTo>
                    <a:lnTo>
                      <a:pt x="8" y="68"/>
                    </a:lnTo>
                    <a:lnTo>
                      <a:pt x="15" y="58"/>
                    </a:lnTo>
                    <a:lnTo>
                      <a:pt x="23" y="50"/>
                    </a:lnTo>
                    <a:lnTo>
                      <a:pt x="35" y="43"/>
                    </a:lnTo>
                    <a:lnTo>
                      <a:pt x="48" y="35"/>
                    </a:lnTo>
                    <a:lnTo>
                      <a:pt x="63" y="30"/>
                    </a:lnTo>
                    <a:lnTo>
                      <a:pt x="83" y="23"/>
                    </a:lnTo>
                    <a:lnTo>
                      <a:pt x="121" y="13"/>
                    </a:lnTo>
                    <a:lnTo>
                      <a:pt x="141" y="10"/>
                    </a:lnTo>
                    <a:lnTo>
                      <a:pt x="163" y="5"/>
                    </a:lnTo>
                    <a:lnTo>
                      <a:pt x="189" y="2"/>
                    </a:lnTo>
                    <a:lnTo>
                      <a:pt x="214" y="0"/>
                    </a:lnTo>
                    <a:lnTo>
                      <a:pt x="266" y="0"/>
                    </a:lnTo>
                    <a:lnTo>
                      <a:pt x="2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65" name="Oval 1309"/>
              <p:cNvSpPr>
                <a:spLocks noChangeArrowheads="1"/>
              </p:cNvSpPr>
              <p:nvPr/>
            </p:nvSpPr>
            <p:spPr bwMode="auto">
              <a:xfrm>
                <a:off x="1045" y="1294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66" name="Freeform 1310"/>
              <p:cNvSpPr>
                <a:spLocks/>
              </p:cNvSpPr>
              <p:nvPr/>
            </p:nvSpPr>
            <p:spPr bwMode="auto">
              <a:xfrm>
                <a:off x="859" y="1357"/>
                <a:ext cx="191" cy="65"/>
              </a:xfrm>
              <a:custGeom>
                <a:avLst/>
                <a:gdLst>
                  <a:gd name="T0" fmla="*/ 15 w 266"/>
                  <a:gd name="T1" fmla="*/ 0 h 91"/>
                  <a:gd name="T2" fmla="*/ 15 w 266"/>
                  <a:gd name="T3" fmla="*/ 8 h 91"/>
                  <a:gd name="T4" fmla="*/ 20 w 266"/>
                  <a:gd name="T5" fmla="*/ 13 h 91"/>
                  <a:gd name="T6" fmla="*/ 25 w 266"/>
                  <a:gd name="T7" fmla="*/ 20 h 91"/>
                  <a:gd name="T8" fmla="*/ 33 w 266"/>
                  <a:gd name="T9" fmla="*/ 26 h 91"/>
                  <a:gd name="T10" fmla="*/ 43 w 266"/>
                  <a:gd name="T11" fmla="*/ 33 h 91"/>
                  <a:gd name="T12" fmla="*/ 55 w 266"/>
                  <a:gd name="T13" fmla="*/ 41 h 91"/>
                  <a:gd name="T14" fmla="*/ 70 w 266"/>
                  <a:gd name="T15" fmla="*/ 46 h 91"/>
                  <a:gd name="T16" fmla="*/ 85 w 266"/>
                  <a:gd name="T17" fmla="*/ 51 h 91"/>
                  <a:gd name="T18" fmla="*/ 123 w 266"/>
                  <a:gd name="T19" fmla="*/ 61 h 91"/>
                  <a:gd name="T20" fmla="*/ 143 w 266"/>
                  <a:gd name="T21" fmla="*/ 66 h 91"/>
                  <a:gd name="T22" fmla="*/ 166 w 266"/>
                  <a:gd name="T23" fmla="*/ 68 h 91"/>
                  <a:gd name="T24" fmla="*/ 214 w 266"/>
                  <a:gd name="T25" fmla="*/ 73 h 91"/>
                  <a:gd name="T26" fmla="*/ 239 w 266"/>
                  <a:gd name="T27" fmla="*/ 76 h 91"/>
                  <a:gd name="T28" fmla="*/ 266 w 266"/>
                  <a:gd name="T29" fmla="*/ 76 h 91"/>
                  <a:gd name="T30" fmla="*/ 266 w 266"/>
                  <a:gd name="T31" fmla="*/ 91 h 91"/>
                  <a:gd name="T32" fmla="*/ 239 w 266"/>
                  <a:gd name="T33" fmla="*/ 91 h 91"/>
                  <a:gd name="T34" fmla="*/ 214 w 266"/>
                  <a:gd name="T35" fmla="*/ 89 h 91"/>
                  <a:gd name="T36" fmla="*/ 163 w 266"/>
                  <a:gd name="T37" fmla="*/ 84 h 91"/>
                  <a:gd name="T38" fmla="*/ 141 w 266"/>
                  <a:gd name="T39" fmla="*/ 81 h 91"/>
                  <a:gd name="T40" fmla="*/ 121 w 266"/>
                  <a:gd name="T41" fmla="*/ 76 h 91"/>
                  <a:gd name="T42" fmla="*/ 83 w 266"/>
                  <a:gd name="T43" fmla="*/ 66 h 91"/>
                  <a:gd name="T44" fmla="*/ 63 w 266"/>
                  <a:gd name="T45" fmla="*/ 61 h 91"/>
                  <a:gd name="T46" fmla="*/ 48 w 266"/>
                  <a:gd name="T47" fmla="*/ 53 h 91"/>
                  <a:gd name="T48" fmla="*/ 35 w 266"/>
                  <a:gd name="T49" fmla="*/ 46 h 91"/>
                  <a:gd name="T50" fmla="*/ 23 w 266"/>
                  <a:gd name="T51" fmla="*/ 38 h 91"/>
                  <a:gd name="T52" fmla="*/ 15 w 266"/>
                  <a:gd name="T53" fmla="*/ 31 h 91"/>
                  <a:gd name="T54" fmla="*/ 8 w 266"/>
                  <a:gd name="T55" fmla="*/ 20 h 91"/>
                  <a:gd name="T56" fmla="*/ 3 w 266"/>
                  <a:gd name="T57" fmla="*/ 10 h 91"/>
                  <a:gd name="T58" fmla="*/ 0 w 266"/>
                  <a:gd name="T59" fmla="*/ 3 h 91"/>
                  <a:gd name="T60" fmla="*/ 15 w 266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6" h="91">
                    <a:moveTo>
                      <a:pt x="15" y="0"/>
                    </a:moveTo>
                    <a:lnTo>
                      <a:pt x="15" y="8"/>
                    </a:lnTo>
                    <a:lnTo>
                      <a:pt x="20" y="13"/>
                    </a:lnTo>
                    <a:lnTo>
                      <a:pt x="25" y="20"/>
                    </a:lnTo>
                    <a:lnTo>
                      <a:pt x="33" y="26"/>
                    </a:lnTo>
                    <a:lnTo>
                      <a:pt x="43" y="33"/>
                    </a:lnTo>
                    <a:lnTo>
                      <a:pt x="55" y="41"/>
                    </a:lnTo>
                    <a:lnTo>
                      <a:pt x="70" y="46"/>
                    </a:lnTo>
                    <a:lnTo>
                      <a:pt x="85" y="51"/>
                    </a:lnTo>
                    <a:lnTo>
                      <a:pt x="123" y="61"/>
                    </a:lnTo>
                    <a:lnTo>
                      <a:pt x="143" y="66"/>
                    </a:lnTo>
                    <a:lnTo>
                      <a:pt x="166" y="68"/>
                    </a:lnTo>
                    <a:lnTo>
                      <a:pt x="214" y="73"/>
                    </a:lnTo>
                    <a:lnTo>
                      <a:pt x="239" y="76"/>
                    </a:lnTo>
                    <a:lnTo>
                      <a:pt x="266" y="76"/>
                    </a:lnTo>
                    <a:lnTo>
                      <a:pt x="266" y="91"/>
                    </a:lnTo>
                    <a:lnTo>
                      <a:pt x="239" y="91"/>
                    </a:lnTo>
                    <a:lnTo>
                      <a:pt x="214" y="89"/>
                    </a:lnTo>
                    <a:lnTo>
                      <a:pt x="163" y="84"/>
                    </a:lnTo>
                    <a:lnTo>
                      <a:pt x="141" y="81"/>
                    </a:lnTo>
                    <a:lnTo>
                      <a:pt x="121" y="76"/>
                    </a:lnTo>
                    <a:lnTo>
                      <a:pt x="83" y="66"/>
                    </a:lnTo>
                    <a:lnTo>
                      <a:pt x="63" y="61"/>
                    </a:lnTo>
                    <a:lnTo>
                      <a:pt x="48" y="53"/>
                    </a:lnTo>
                    <a:lnTo>
                      <a:pt x="35" y="46"/>
                    </a:lnTo>
                    <a:lnTo>
                      <a:pt x="23" y="38"/>
                    </a:lnTo>
                    <a:lnTo>
                      <a:pt x="15" y="31"/>
                    </a:lnTo>
                    <a:lnTo>
                      <a:pt x="8" y="20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67" name="Oval 1311"/>
              <p:cNvSpPr>
                <a:spLocks noChangeArrowheads="1"/>
              </p:cNvSpPr>
              <p:nvPr/>
            </p:nvSpPr>
            <p:spPr bwMode="auto">
              <a:xfrm>
                <a:off x="859" y="135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68" name="Freeform 1312"/>
              <p:cNvSpPr>
                <a:spLocks/>
              </p:cNvSpPr>
              <p:nvPr/>
            </p:nvSpPr>
            <p:spPr bwMode="auto">
              <a:xfrm>
                <a:off x="1050" y="1357"/>
                <a:ext cx="189" cy="65"/>
              </a:xfrm>
              <a:custGeom>
                <a:avLst/>
                <a:gdLst>
                  <a:gd name="T0" fmla="*/ 0 w 264"/>
                  <a:gd name="T1" fmla="*/ 76 h 91"/>
                  <a:gd name="T2" fmla="*/ 53 w 264"/>
                  <a:gd name="T3" fmla="*/ 73 h 91"/>
                  <a:gd name="T4" fmla="*/ 76 w 264"/>
                  <a:gd name="T5" fmla="*/ 71 h 91"/>
                  <a:gd name="T6" fmla="*/ 99 w 264"/>
                  <a:gd name="T7" fmla="*/ 68 h 91"/>
                  <a:gd name="T8" fmla="*/ 121 w 264"/>
                  <a:gd name="T9" fmla="*/ 66 h 91"/>
                  <a:gd name="T10" fmla="*/ 144 w 264"/>
                  <a:gd name="T11" fmla="*/ 61 h 91"/>
                  <a:gd name="T12" fmla="*/ 182 w 264"/>
                  <a:gd name="T13" fmla="*/ 51 h 91"/>
                  <a:gd name="T14" fmla="*/ 197 w 264"/>
                  <a:gd name="T15" fmla="*/ 46 h 91"/>
                  <a:gd name="T16" fmla="*/ 212 w 264"/>
                  <a:gd name="T17" fmla="*/ 41 h 91"/>
                  <a:gd name="T18" fmla="*/ 224 w 264"/>
                  <a:gd name="T19" fmla="*/ 33 h 91"/>
                  <a:gd name="T20" fmla="*/ 234 w 264"/>
                  <a:gd name="T21" fmla="*/ 26 h 91"/>
                  <a:gd name="T22" fmla="*/ 242 w 264"/>
                  <a:gd name="T23" fmla="*/ 20 h 91"/>
                  <a:gd name="T24" fmla="*/ 247 w 264"/>
                  <a:gd name="T25" fmla="*/ 13 h 91"/>
                  <a:gd name="T26" fmla="*/ 249 w 264"/>
                  <a:gd name="T27" fmla="*/ 5 h 91"/>
                  <a:gd name="T28" fmla="*/ 252 w 264"/>
                  <a:gd name="T29" fmla="*/ 0 h 91"/>
                  <a:gd name="T30" fmla="*/ 264 w 264"/>
                  <a:gd name="T31" fmla="*/ 3 h 91"/>
                  <a:gd name="T32" fmla="*/ 264 w 264"/>
                  <a:gd name="T33" fmla="*/ 10 h 91"/>
                  <a:gd name="T34" fmla="*/ 259 w 264"/>
                  <a:gd name="T35" fmla="*/ 20 h 91"/>
                  <a:gd name="T36" fmla="*/ 252 w 264"/>
                  <a:gd name="T37" fmla="*/ 31 h 91"/>
                  <a:gd name="T38" fmla="*/ 242 w 264"/>
                  <a:gd name="T39" fmla="*/ 38 h 91"/>
                  <a:gd name="T40" fmla="*/ 229 w 264"/>
                  <a:gd name="T41" fmla="*/ 46 h 91"/>
                  <a:gd name="T42" fmla="*/ 217 w 264"/>
                  <a:gd name="T43" fmla="*/ 53 h 91"/>
                  <a:gd name="T44" fmla="*/ 202 w 264"/>
                  <a:gd name="T45" fmla="*/ 61 h 91"/>
                  <a:gd name="T46" fmla="*/ 184 w 264"/>
                  <a:gd name="T47" fmla="*/ 66 h 91"/>
                  <a:gd name="T48" fmla="*/ 146 w 264"/>
                  <a:gd name="T49" fmla="*/ 76 h 91"/>
                  <a:gd name="T50" fmla="*/ 124 w 264"/>
                  <a:gd name="T51" fmla="*/ 81 h 91"/>
                  <a:gd name="T52" fmla="*/ 101 w 264"/>
                  <a:gd name="T53" fmla="*/ 84 h 91"/>
                  <a:gd name="T54" fmla="*/ 78 w 264"/>
                  <a:gd name="T55" fmla="*/ 86 h 91"/>
                  <a:gd name="T56" fmla="*/ 53 w 264"/>
                  <a:gd name="T57" fmla="*/ 89 h 91"/>
                  <a:gd name="T58" fmla="*/ 0 w 264"/>
                  <a:gd name="T59" fmla="*/ 91 h 91"/>
                  <a:gd name="T60" fmla="*/ 0 w 264"/>
                  <a:gd name="T61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91">
                    <a:moveTo>
                      <a:pt x="0" y="76"/>
                    </a:moveTo>
                    <a:lnTo>
                      <a:pt x="53" y="73"/>
                    </a:lnTo>
                    <a:lnTo>
                      <a:pt x="76" y="71"/>
                    </a:lnTo>
                    <a:lnTo>
                      <a:pt x="99" y="68"/>
                    </a:lnTo>
                    <a:lnTo>
                      <a:pt x="121" y="66"/>
                    </a:lnTo>
                    <a:lnTo>
                      <a:pt x="144" y="61"/>
                    </a:lnTo>
                    <a:lnTo>
                      <a:pt x="182" y="51"/>
                    </a:lnTo>
                    <a:lnTo>
                      <a:pt x="197" y="46"/>
                    </a:lnTo>
                    <a:lnTo>
                      <a:pt x="212" y="41"/>
                    </a:lnTo>
                    <a:lnTo>
                      <a:pt x="224" y="33"/>
                    </a:lnTo>
                    <a:lnTo>
                      <a:pt x="234" y="26"/>
                    </a:lnTo>
                    <a:lnTo>
                      <a:pt x="242" y="20"/>
                    </a:lnTo>
                    <a:lnTo>
                      <a:pt x="247" y="13"/>
                    </a:lnTo>
                    <a:lnTo>
                      <a:pt x="249" y="5"/>
                    </a:lnTo>
                    <a:lnTo>
                      <a:pt x="252" y="0"/>
                    </a:lnTo>
                    <a:lnTo>
                      <a:pt x="264" y="3"/>
                    </a:lnTo>
                    <a:lnTo>
                      <a:pt x="264" y="10"/>
                    </a:lnTo>
                    <a:lnTo>
                      <a:pt x="259" y="20"/>
                    </a:lnTo>
                    <a:lnTo>
                      <a:pt x="252" y="31"/>
                    </a:lnTo>
                    <a:lnTo>
                      <a:pt x="242" y="38"/>
                    </a:lnTo>
                    <a:lnTo>
                      <a:pt x="229" y="46"/>
                    </a:lnTo>
                    <a:lnTo>
                      <a:pt x="217" y="53"/>
                    </a:lnTo>
                    <a:lnTo>
                      <a:pt x="202" y="61"/>
                    </a:lnTo>
                    <a:lnTo>
                      <a:pt x="184" y="66"/>
                    </a:lnTo>
                    <a:lnTo>
                      <a:pt x="146" y="76"/>
                    </a:lnTo>
                    <a:lnTo>
                      <a:pt x="124" y="81"/>
                    </a:lnTo>
                    <a:lnTo>
                      <a:pt x="101" y="84"/>
                    </a:lnTo>
                    <a:lnTo>
                      <a:pt x="78" y="86"/>
                    </a:lnTo>
                    <a:lnTo>
                      <a:pt x="53" y="89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69" name="Oval 1313"/>
              <p:cNvSpPr>
                <a:spLocks noChangeArrowheads="1"/>
              </p:cNvSpPr>
              <p:nvPr/>
            </p:nvSpPr>
            <p:spPr bwMode="auto">
              <a:xfrm>
                <a:off x="1045" y="1411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0" name="Oval 1314"/>
              <p:cNvSpPr>
                <a:spLocks noChangeArrowheads="1"/>
              </p:cNvSpPr>
              <p:nvPr/>
            </p:nvSpPr>
            <p:spPr bwMode="auto">
              <a:xfrm>
                <a:off x="1230" y="135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1" name="Freeform 1315"/>
              <p:cNvSpPr>
                <a:spLocks/>
              </p:cNvSpPr>
              <p:nvPr/>
            </p:nvSpPr>
            <p:spPr bwMode="auto">
              <a:xfrm>
                <a:off x="1315" y="1166"/>
                <a:ext cx="368" cy="118"/>
              </a:xfrm>
              <a:custGeom>
                <a:avLst/>
                <a:gdLst>
                  <a:gd name="T0" fmla="*/ 515 w 515"/>
                  <a:gd name="T1" fmla="*/ 83 h 166"/>
                  <a:gd name="T2" fmla="*/ 515 w 515"/>
                  <a:gd name="T3" fmla="*/ 75 h 166"/>
                  <a:gd name="T4" fmla="*/ 510 w 515"/>
                  <a:gd name="T5" fmla="*/ 68 h 166"/>
                  <a:gd name="T6" fmla="*/ 505 w 515"/>
                  <a:gd name="T7" fmla="*/ 58 h 166"/>
                  <a:gd name="T8" fmla="*/ 495 w 515"/>
                  <a:gd name="T9" fmla="*/ 50 h 166"/>
                  <a:gd name="T10" fmla="*/ 485 w 515"/>
                  <a:gd name="T11" fmla="*/ 45 h 166"/>
                  <a:gd name="T12" fmla="*/ 473 w 515"/>
                  <a:gd name="T13" fmla="*/ 38 h 166"/>
                  <a:gd name="T14" fmla="*/ 458 w 515"/>
                  <a:gd name="T15" fmla="*/ 30 h 166"/>
                  <a:gd name="T16" fmla="*/ 440 w 515"/>
                  <a:gd name="T17" fmla="*/ 25 h 166"/>
                  <a:gd name="T18" fmla="*/ 402 w 515"/>
                  <a:gd name="T19" fmla="*/ 15 h 166"/>
                  <a:gd name="T20" fmla="*/ 380 w 515"/>
                  <a:gd name="T21" fmla="*/ 10 h 166"/>
                  <a:gd name="T22" fmla="*/ 357 w 515"/>
                  <a:gd name="T23" fmla="*/ 7 h 166"/>
                  <a:gd name="T24" fmla="*/ 309 w 515"/>
                  <a:gd name="T25" fmla="*/ 2 h 166"/>
                  <a:gd name="T26" fmla="*/ 284 w 515"/>
                  <a:gd name="T27" fmla="*/ 2 h 166"/>
                  <a:gd name="T28" fmla="*/ 256 w 515"/>
                  <a:gd name="T29" fmla="*/ 0 h 166"/>
                  <a:gd name="T30" fmla="*/ 206 w 515"/>
                  <a:gd name="T31" fmla="*/ 2 h 166"/>
                  <a:gd name="T32" fmla="*/ 181 w 515"/>
                  <a:gd name="T33" fmla="*/ 5 h 166"/>
                  <a:gd name="T34" fmla="*/ 158 w 515"/>
                  <a:gd name="T35" fmla="*/ 7 h 166"/>
                  <a:gd name="T36" fmla="*/ 136 w 515"/>
                  <a:gd name="T37" fmla="*/ 10 h 166"/>
                  <a:gd name="T38" fmla="*/ 113 w 515"/>
                  <a:gd name="T39" fmla="*/ 15 h 166"/>
                  <a:gd name="T40" fmla="*/ 75 w 515"/>
                  <a:gd name="T41" fmla="*/ 25 h 166"/>
                  <a:gd name="T42" fmla="*/ 58 w 515"/>
                  <a:gd name="T43" fmla="*/ 30 h 166"/>
                  <a:gd name="T44" fmla="*/ 43 w 515"/>
                  <a:gd name="T45" fmla="*/ 38 h 166"/>
                  <a:gd name="T46" fmla="*/ 30 w 515"/>
                  <a:gd name="T47" fmla="*/ 45 h 166"/>
                  <a:gd name="T48" fmla="*/ 20 w 515"/>
                  <a:gd name="T49" fmla="*/ 50 h 166"/>
                  <a:gd name="T50" fmla="*/ 10 w 515"/>
                  <a:gd name="T51" fmla="*/ 58 h 166"/>
                  <a:gd name="T52" fmla="*/ 5 w 515"/>
                  <a:gd name="T53" fmla="*/ 68 h 166"/>
                  <a:gd name="T54" fmla="*/ 0 w 515"/>
                  <a:gd name="T55" fmla="*/ 75 h 166"/>
                  <a:gd name="T56" fmla="*/ 0 w 515"/>
                  <a:gd name="T57" fmla="*/ 83 h 166"/>
                  <a:gd name="T58" fmla="*/ 0 w 515"/>
                  <a:gd name="T59" fmla="*/ 91 h 166"/>
                  <a:gd name="T60" fmla="*/ 5 w 515"/>
                  <a:gd name="T61" fmla="*/ 101 h 166"/>
                  <a:gd name="T62" fmla="*/ 10 w 515"/>
                  <a:gd name="T63" fmla="*/ 108 h 166"/>
                  <a:gd name="T64" fmla="*/ 20 w 515"/>
                  <a:gd name="T65" fmla="*/ 116 h 166"/>
                  <a:gd name="T66" fmla="*/ 30 w 515"/>
                  <a:gd name="T67" fmla="*/ 123 h 166"/>
                  <a:gd name="T68" fmla="*/ 43 w 515"/>
                  <a:gd name="T69" fmla="*/ 128 h 166"/>
                  <a:gd name="T70" fmla="*/ 58 w 515"/>
                  <a:gd name="T71" fmla="*/ 136 h 166"/>
                  <a:gd name="T72" fmla="*/ 75 w 515"/>
                  <a:gd name="T73" fmla="*/ 141 h 166"/>
                  <a:gd name="T74" fmla="*/ 113 w 515"/>
                  <a:gd name="T75" fmla="*/ 151 h 166"/>
                  <a:gd name="T76" fmla="*/ 136 w 515"/>
                  <a:gd name="T77" fmla="*/ 156 h 166"/>
                  <a:gd name="T78" fmla="*/ 158 w 515"/>
                  <a:gd name="T79" fmla="*/ 159 h 166"/>
                  <a:gd name="T80" fmla="*/ 206 w 515"/>
                  <a:gd name="T81" fmla="*/ 164 h 166"/>
                  <a:gd name="T82" fmla="*/ 231 w 515"/>
                  <a:gd name="T83" fmla="*/ 166 h 166"/>
                  <a:gd name="T84" fmla="*/ 256 w 515"/>
                  <a:gd name="T85" fmla="*/ 166 h 166"/>
                  <a:gd name="T86" fmla="*/ 309 w 515"/>
                  <a:gd name="T87" fmla="*/ 164 h 166"/>
                  <a:gd name="T88" fmla="*/ 334 w 515"/>
                  <a:gd name="T89" fmla="*/ 161 h 166"/>
                  <a:gd name="T90" fmla="*/ 357 w 515"/>
                  <a:gd name="T91" fmla="*/ 159 h 166"/>
                  <a:gd name="T92" fmla="*/ 380 w 515"/>
                  <a:gd name="T93" fmla="*/ 156 h 166"/>
                  <a:gd name="T94" fmla="*/ 402 w 515"/>
                  <a:gd name="T95" fmla="*/ 151 h 166"/>
                  <a:gd name="T96" fmla="*/ 440 w 515"/>
                  <a:gd name="T97" fmla="*/ 141 h 166"/>
                  <a:gd name="T98" fmla="*/ 458 w 515"/>
                  <a:gd name="T99" fmla="*/ 136 h 166"/>
                  <a:gd name="T100" fmla="*/ 473 w 515"/>
                  <a:gd name="T101" fmla="*/ 128 h 166"/>
                  <a:gd name="T102" fmla="*/ 485 w 515"/>
                  <a:gd name="T103" fmla="*/ 123 h 166"/>
                  <a:gd name="T104" fmla="*/ 495 w 515"/>
                  <a:gd name="T105" fmla="*/ 116 h 166"/>
                  <a:gd name="T106" fmla="*/ 505 w 515"/>
                  <a:gd name="T107" fmla="*/ 108 h 166"/>
                  <a:gd name="T108" fmla="*/ 510 w 515"/>
                  <a:gd name="T109" fmla="*/ 101 h 166"/>
                  <a:gd name="T110" fmla="*/ 515 w 515"/>
                  <a:gd name="T111" fmla="*/ 91 h 166"/>
                  <a:gd name="T112" fmla="*/ 515 w 515"/>
                  <a:gd name="T113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5" h="166">
                    <a:moveTo>
                      <a:pt x="515" y="83"/>
                    </a:moveTo>
                    <a:lnTo>
                      <a:pt x="515" y="75"/>
                    </a:lnTo>
                    <a:lnTo>
                      <a:pt x="510" y="68"/>
                    </a:lnTo>
                    <a:lnTo>
                      <a:pt x="505" y="58"/>
                    </a:lnTo>
                    <a:lnTo>
                      <a:pt x="495" y="50"/>
                    </a:lnTo>
                    <a:lnTo>
                      <a:pt x="485" y="45"/>
                    </a:lnTo>
                    <a:lnTo>
                      <a:pt x="473" y="38"/>
                    </a:lnTo>
                    <a:lnTo>
                      <a:pt x="458" y="30"/>
                    </a:lnTo>
                    <a:lnTo>
                      <a:pt x="440" y="25"/>
                    </a:lnTo>
                    <a:lnTo>
                      <a:pt x="402" y="15"/>
                    </a:lnTo>
                    <a:lnTo>
                      <a:pt x="380" y="10"/>
                    </a:lnTo>
                    <a:lnTo>
                      <a:pt x="357" y="7"/>
                    </a:lnTo>
                    <a:lnTo>
                      <a:pt x="309" y="2"/>
                    </a:lnTo>
                    <a:lnTo>
                      <a:pt x="284" y="2"/>
                    </a:lnTo>
                    <a:lnTo>
                      <a:pt x="256" y="0"/>
                    </a:lnTo>
                    <a:lnTo>
                      <a:pt x="206" y="2"/>
                    </a:lnTo>
                    <a:lnTo>
                      <a:pt x="181" y="5"/>
                    </a:lnTo>
                    <a:lnTo>
                      <a:pt x="158" y="7"/>
                    </a:lnTo>
                    <a:lnTo>
                      <a:pt x="136" y="10"/>
                    </a:lnTo>
                    <a:lnTo>
                      <a:pt x="113" y="15"/>
                    </a:lnTo>
                    <a:lnTo>
                      <a:pt x="75" y="25"/>
                    </a:lnTo>
                    <a:lnTo>
                      <a:pt x="58" y="30"/>
                    </a:lnTo>
                    <a:lnTo>
                      <a:pt x="43" y="38"/>
                    </a:lnTo>
                    <a:lnTo>
                      <a:pt x="30" y="45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5" y="68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0" y="91"/>
                    </a:lnTo>
                    <a:lnTo>
                      <a:pt x="5" y="101"/>
                    </a:lnTo>
                    <a:lnTo>
                      <a:pt x="10" y="108"/>
                    </a:lnTo>
                    <a:lnTo>
                      <a:pt x="20" y="116"/>
                    </a:lnTo>
                    <a:lnTo>
                      <a:pt x="30" y="123"/>
                    </a:lnTo>
                    <a:lnTo>
                      <a:pt x="43" y="128"/>
                    </a:lnTo>
                    <a:lnTo>
                      <a:pt x="58" y="136"/>
                    </a:lnTo>
                    <a:lnTo>
                      <a:pt x="75" y="141"/>
                    </a:lnTo>
                    <a:lnTo>
                      <a:pt x="113" y="151"/>
                    </a:lnTo>
                    <a:lnTo>
                      <a:pt x="136" y="156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1" y="166"/>
                    </a:lnTo>
                    <a:lnTo>
                      <a:pt x="256" y="166"/>
                    </a:lnTo>
                    <a:lnTo>
                      <a:pt x="309" y="164"/>
                    </a:lnTo>
                    <a:lnTo>
                      <a:pt x="334" y="161"/>
                    </a:lnTo>
                    <a:lnTo>
                      <a:pt x="357" y="159"/>
                    </a:lnTo>
                    <a:lnTo>
                      <a:pt x="380" y="156"/>
                    </a:lnTo>
                    <a:lnTo>
                      <a:pt x="402" y="151"/>
                    </a:lnTo>
                    <a:lnTo>
                      <a:pt x="440" y="141"/>
                    </a:lnTo>
                    <a:lnTo>
                      <a:pt x="458" y="136"/>
                    </a:lnTo>
                    <a:lnTo>
                      <a:pt x="473" y="128"/>
                    </a:lnTo>
                    <a:lnTo>
                      <a:pt x="485" y="123"/>
                    </a:lnTo>
                    <a:lnTo>
                      <a:pt x="495" y="116"/>
                    </a:lnTo>
                    <a:lnTo>
                      <a:pt x="505" y="108"/>
                    </a:lnTo>
                    <a:lnTo>
                      <a:pt x="510" y="101"/>
                    </a:lnTo>
                    <a:lnTo>
                      <a:pt x="515" y="91"/>
                    </a:lnTo>
                    <a:lnTo>
                      <a:pt x="515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2" name="Freeform 1316"/>
              <p:cNvSpPr>
                <a:spLocks/>
              </p:cNvSpPr>
              <p:nvPr/>
            </p:nvSpPr>
            <p:spPr bwMode="auto">
              <a:xfrm>
                <a:off x="1498" y="1162"/>
                <a:ext cx="191" cy="65"/>
              </a:xfrm>
              <a:custGeom>
                <a:avLst/>
                <a:gdLst>
                  <a:gd name="T0" fmla="*/ 252 w 267"/>
                  <a:gd name="T1" fmla="*/ 91 h 91"/>
                  <a:gd name="T2" fmla="*/ 252 w 267"/>
                  <a:gd name="T3" fmla="*/ 83 h 91"/>
                  <a:gd name="T4" fmla="*/ 249 w 267"/>
                  <a:gd name="T5" fmla="*/ 75 h 91"/>
                  <a:gd name="T6" fmla="*/ 244 w 267"/>
                  <a:gd name="T7" fmla="*/ 70 h 91"/>
                  <a:gd name="T8" fmla="*/ 234 w 267"/>
                  <a:gd name="T9" fmla="*/ 63 h 91"/>
                  <a:gd name="T10" fmla="*/ 224 w 267"/>
                  <a:gd name="T11" fmla="*/ 55 h 91"/>
                  <a:gd name="T12" fmla="*/ 212 w 267"/>
                  <a:gd name="T13" fmla="*/ 48 h 91"/>
                  <a:gd name="T14" fmla="*/ 197 w 267"/>
                  <a:gd name="T15" fmla="*/ 43 h 91"/>
                  <a:gd name="T16" fmla="*/ 181 w 267"/>
                  <a:gd name="T17" fmla="*/ 38 h 91"/>
                  <a:gd name="T18" fmla="*/ 144 w 267"/>
                  <a:gd name="T19" fmla="*/ 27 h 91"/>
                  <a:gd name="T20" fmla="*/ 124 w 267"/>
                  <a:gd name="T21" fmla="*/ 22 h 91"/>
                  <a:gd name="T22" fmla="*/ 101 w 267"/>
                  <a:gd name="T23" fmla="*/ 20 h 91"/>
                  <a:gd name="T24" fmla="*/ 53 w 267"/>
                  <a:gd name="T25" fmla="*/ 15 h 91"/>
                  <a:gd name="T26" fmla="*/ 28 w 267"/>
                  <a:gd name="T27" fmla="*/ 12 h 91"/>
                  <a:gd name="T28" fmla="*/ 0 w 267"/>
                  <a:gd name="T29" fmla="*/ 12 h 91"/>
                  <a:gd name="T30" fmla="*/ 0 w 267"/>
                  <a:gd name="T31" fmla="*/ 0 h 91"/>
                  <a:gd name="T32" fmla="*/ 28 w 267"/>
                  <a:gd name="T33" fmla="*/ 0 h 91"/>
                  <a:gd name="T34" fmla="*/ 53 w 267"/>
                  <a:gd name="T35" fmla="*/ 0 h 91"/>
                  <a:gd name="T36" fmla="*/ 104 w 267"/>
                  <a:gd name="T37" fmla="*/ 5 h 91"/>
                  <a:gd name="T38" fmla="*/ 126 w 267"/>
                  <a:gd name="T39" fmla="*/ 10 h 91"/>
                  <a:gd name="T40" fmla="*/ 149 w 267"/>
                  <a:gd name="T41" fmla="*/ 12 h 91"/>
                  <a:gd name="T42" fmla="*/ 187 w 267"/>
                  <a:gd name="T43" fmla="*/ 22 h 91"/>
                  <a:gd name="T44" fmla="*/ 204 w 267"/>
                  <a:gd name="T45" fmla="*/ 30 h 91"/>
                  <a:gd name="T46" fmla="*/ 219 w 267"/>
                  <a:gd name="T47" fmla="*/ 35 h 91"/>
                  <a:gd name="T48" fmla="*/ 232 w 267"/>
                  <a:gd name="T49" fmla="*/ 43 h 91"/>
                  <a:gd name="T50" fmla="*/ 244 w 267"/>
                  <a:gd name="T51" fmla="*/ 50 h 91"/>
                  <a:gd name="T52" fmla="*/ 254 w 267"/>
                  <a:gd name="T53" fmla="*/ 58 h 91"/>
                  <a:gd name="T54" fmla="*/ 259 w 267"/>
                  <a:gd name="T55" fmla="*/ 68 h 91"/>
                  <a:gd name="T56" fmla="*/ 264 w 267"/>
                  <a:gd name="T57" fmla="*/ 78 h 91"/>
                  <a:gd name="T58" fmla="*/ 267 w 267"/>
                  <a:gd name="T59" fmla="*/ 88 h 91"/>
                  <a:gd name="T60" fmla="*/ 252 w 267"/>
                  <a:gd name="T6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252" y="91"/>
                    </a:moveTo>
                    <a:lnTo>
                      <a:pt x="252" y="83"/>
                    </a:lnTo>
                    <a:lnTo>
                      <a:pt x="249" y="75"/>
                    </a:lnTo>
                    <a:lnTo>
                      <a:pt x="244" y="70"/>
                    </a:lnTo>
                    <a:lnTo>
                      <a:pt x="234" y="63"/>
                    </a:lnTo>
                    <a:lnTo>
                      <a:pt x="224" y="55"/>
                    </a:lnTo>
                    <a:lnTo>
                      <a:pt x="212" y="48"/>
                    </a:lnTo>
                    <a:lnTo>
                      <a:pt x="197" y="43"/>
                    </a:lnTo>
                    <a:lnTo>
                      <a:pt x="181" y="38"/>
                    </a:lnTo>
                    <a:lnTo>
                      <a:pt x="144" y="27"/>
                    </a:lnTo>
                    <a:lnTo>
                      <a:pt x="124" y="22"/>
                    </a:lnTo>
                    <a:lnTo>
                      <a:pt x="101" y="20"/>
                    </a:lnTo>
                    <a:lnTo>
                      <a:pt x="53" y="15"/>
                    </a:lnTo>
                    <a:lnTo>
                      <a:pt x="28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53" y="0"/>
                    </a:lnTo>
                    <a:lnTo>
                      <a:pt x="104" y="5"/>
                    </a:lnTo>
                    <a:lnTo>
                      <a:pt x="126" y="10"/>
                    </a:lnTo>
                    <a:lnTo>
                      <a:pt x="149" y="12"/>
                    </a:lnTo>
                    <a:lnTo>
                      <a:pt x="187" y="22"/>
                    </a:lnTo>
                    <a:lnTo>
                      <a:pt x="204" y="30"/>
                    </a:lnTo>
                    <a:lnTo>
                      <a:pt x="219" y="35"/>
                    </a:lnTo>
                    <a:lnTo>
                      <a:pt x="232" y="43"/>
                    </a:lnTo>
                    <a:lnTo>
                      <a:pt x="244" y="50"/>
                    </a:lnTo>
                    <a:lnTo>
                      <a:pt x="254" y="58"/>
                    </a:lnTo>
                    <a:lnTo>
                      <a:pt x="259" y="68"/>
                    </a:lnTo>
                    <a:lnTo>
                      <a:pt x="264" y="78"/>
                    </a:lnTo>
                    <a:lnTo>
                      <a:pt x="267" y="88"/>
                    </a:lnTo>
                    <a:lnTo>
                      <a:pt x="25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3" name="Freeform 1317"/>
              <p:cNvSpPr>
                <a:spLocks/>
              </p:cNvSpPr>
              <p:nvPr/>
            </p:nvSpPr>
            <p:spPr bwMode="auto">
              <a:xfrm>
                <a:off x="1310" y="1162"/>
                <a:ext cx="190" cy="65"/>
              </a:xfrm>
              <a:custGeom>
                <a:avLst/>
                <a:gdLst>
                  <a:gd name="T0" fmla="*/ 266 w 266"/>
                  <a:gd name="T1" fmla="*/ 12 h 91"/>
                  <a:gd name="T2" fmla="*/ 213 w 266"/>
                  <a:gd name="T3" fmla="*/ 15 h 91"/>
                  <a:gd name="T4" fmla="*/ 188 w 266"/>
                  <a:gd name="T5" fmla="*/ 17 h 91"/>
                  <a:gd name="T6" fmla="*/ 165 w 266"/>
                  <a:gd name="T7" fmla="*/ 20 h 91"/>
                  <a:gd name="T8" fmla="*/ 143 w 266"/>
                  <a:gd name="T9" fmla="*/ 22 h 91"/>
                  <a:gd name="T10" fmla="*/ 123 w 266"/>
                  <a:gd name="T11" fmla="*/ 27 h 91"/>
                  <a:gd name="T12" fmla="*/ 85 w 266"/>
                  <a:gd name="T13" fmla="*/ 38 h 91"/>
                  <a:gd name="T14" fmla="*/ 67 w 266"/>
                  <a:gd name="T15" fmla="*/ 43 h 91"/>
                  <a:gd name="T16" fmla="*/ 55 w 266"/>
                  <a:gd name="T17" fmla="*/ 48 h 91"/>
                  <a:gd name="T18" fmla="*/ 42 w 266"/>
                  <a:gd name="T19" fmla="*/ 55 h 91"/>
                  <a:gd name="T20" fmla="*/ 32 w 266"/>
                  <a:gd name="T21" fmla="*/ 63 h 91"/>
                  <a:gd name="T22" fmla="*/ 22 w 266"/>
                  <a:gd name="T23" fmla="*/ 68 h 91"/>
                  <a:gd name="T24" fmla="*/ 17 w 266"/>
                  <a:gd name="T25" fmla="*/ 75 h 91"/>
                  <a:gd name="T26" fmla="*/ 15 w 266"/>
                  <a:gd name="T27" fmla="*/ 80 h 91"/>
                  <a:gd name="T28" fmla="*/ 15 w 266"/>
                  <a:gd name="T29" fmla="*/ 91 h 91"/>
                  <a:gd name="T30" fmla="*/ 0 w 266"/>
                  <a:gd name="T31" fmla="*/ 88 h 91"/>
                  <a:gd name="T32" fmla="*/ 2 w 266"/>
                  <a:gd name="T33" fmla="*/ 78 h 91"/>
                  <a:gd name="T34" fmla="*/ 5 w 266"/>
                  <a:gd name="T35" fmla="*/ 68 h 91"/>
                  <a:gd name="T36" fmla="*/ 12 w 266"/>
                  <a:gd name="T37" fmla="*/ 58 h 91"/>
                  <a:gd name="T38" fmla="*/ 22 w 266"/>
                  <a:gd name="T39" fmla="*/ 50 h 91"/>
                  <a:gd name="T40" fmla="*/ 32 w 266"/>
                  <a:gd name="T41" fmla="*/ 43 h 91"/>
                  <a:gd name="T42" fmla="*/ 47 w 266"/>
                  <a:gd name="T43" fmla="*/ 35 h 91"/>
                  <a:gd name="T44" fmla="*/ 62 w 266"/>
                  <a:gd name="T45" fmla="*/ 30 h 91"/>
                  <a:gd name="T46" fmla="*/ 80 w 266"/>
                  <a:gd name="T47" fmla="*/ 22 h 91"/>
                  <a:gd name="T48" fmla="*/ 118 w 266"/>
                  <a:gd name="T49" fmla="*/ 12 h 91"/>
                  <a:gd name="T50" fmla="*/ 140 w 266"/>
                  <a:gd name="T51" fmla="*/ 10 h 91"/>
                  <a:gd name="T52" fmla="*/ 163 w 266"/>
                  <a:gd name="T53" fmla="*/ 5 h 91"/>
                  <a:gd name="T54" fmla="*/ 186 w 266"/>
                  <a:gd name="T55" fmla="*/ 2 h 91"/>
                  <a:gd name="T56" fmla="*/ 213 w 266"/>
                  <a:gd name="T57" fmla="*/ 0 h 91"/>
                  <a:gd name="T58" fmla="*/ 263 w 266"/>
                  <a:gd name="T59" fmla="*/ 0 h 91"/>
                  <a:gd name="T60" fmla="*/ 266 w 266"/>
                  <a:gd name="T61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6" h="91">
                    <a:moveTo>
                      <a:pt x="266" y="12"/>
                    </a:moveTo>
                    <a:lnTo>
                      <a:pt x="213" y="15"/>
                    </a:lnTo>
                    <a:lnTo>
                      <a:pt x="188" y="17"/>
                    </a:lnTo>
                    <a:lnTo>
                      <a:pt x="165" y="20"/>
                    </a:lnTo>
                    <a:lnTo>
                      <a:pt x="143" y="22"/>
                    </a:lnTo>
                    <a:lnTo>
                      <a:pt x="123" y="27"/>
                    </a:lnTo>
                    <a:lnTo>
                      <a:pt x="85" y="38"/>
                    </a:lnTo>
                    <a:lnTo>
                      <a:pt x="67" y="43"/>
                    </a:lnTo>
                    <a:lnTo>
                      <a:pt x="55" y="48"/>
                    </a:lnTo>
                    <a:lnTo>
                      <a:pt x="42" y="55"/>
                    </a:lnTo>
                    <a:lnTo>
                      <a:pt x="32" y="63"/>
                    </a:lnTo>
                    <a:lnTo>
                      <a:pt x="22" y="68"/>
                    </a:lnTo>
                    <a:lnTo>
                      <a:pt x="17" y="75"/>
                    </a:lnTo>
                    <a:lnTo>
                      <a:pt x="15" y="80"/>
                    </a:lnTo>
                    <a:lnTo>
                      <a:pt x="15" y="91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5" y="68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7" y="35"/>
                    </a:lnTo>
                    <a:lnTo>
                      <a:pt x="62" y="30"/>
                    </a:lnTo>
                    <a:lnTo>
                      <a:pt x="80" y="22"/>
                    </a:lnTo>
                    <a:lnTo>
                      <a:pt x="118" y="12"/>
                    </a:lnTo>
                    <a:lnTo>
                      <a:pt x="140" y="10"/>
                    </a:lnTo>
                    <a:lnTo>
                      <a:pt x="163" y="5"/>
                    </a:lnTo>
                    <a:lnTo>
                      <a:pt x="186" y="2"/>
                    </a:lnTo>
                    <a:lnTo>
                      <a:pt x="213" y="0"/>
                    </a:lnTo>
                    <a:lnTo>
                      <a:pt x="263" y="0"/>
                    </a:lnTo>
                    <a:lnTo>
                      <a:pt x="26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4" name="Oval 1318"/>
              <p:cNvSpPr>
                <a:spLocks noChangeArrowheads="1"/>
              </p:cNvSpPr>
              <p:nvPr/>
            </p:nvSpPr>
            <p:spPr bwMode="auto">
              <a:xfrm>
                <a:off x="1494" y="1162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5" name="Freeform 1319"/>
              <p:cNvSpPr>
                <a:spLocks/>
              </p:cNvSpPr>
              <p:nvPr/>
            </p:nvSpPr>
            <p:spPr bwMode="auto">
              <a:xfrm>
                <a:off x="1310" y="1225"/>
                <a:ext cx="188" cy="65"/>
              </a:xfrm>
              <a:custGeom>
                <a:avLst/>
                <a:gdLst>
                  <a:gd name="T0" fmla="*/ 15 w 263"/>
                  <a:gd name="T1" fmla="*/ 0 h 91"/>
                  <a:gd name="T2" fmla="*/ 15 w 263"/>
                  <a:gd name="T3" fmla="*/ 8 h 91"/>
                  <a:gd name="T4" fmla="*/ 17 w 263"/>
                  <a:gd name="T5" fmla="*/ 13 h 91"/>
                  <a:gd name="T6" fmla="*/ 22 w 263"/>
                  <a:gd name="T7" fmla="*/ 20 h 91"/>
                  <a:gd name="T8" fmla="*/ 32 w 263"/>
                  <a:gd name="T9" fmla="*/ 28 h 91"/>
                  <a:gd name="T10" fmla="*/ 40 w 263"/>
                  <a:gd name="T11" fmla="*/ 33 h 91"/>
                  <a:gd name="T12" fmla="*/ 52 w 263"/>
                  <a:gd name="T13" fmla="*/ 40 h 91"/>
                  <a:gd name="T14" fmla="*/ 67 w 263"/>
                  <a:gd name="T15" fmla="*/ 45 h 91"/>
                  <a:gd name="T16" fmla="*/ 85 w 263"/>
                  <a:gd name="T17" fmla="*/ 50 h 91"/>
                  <a:gd name="T18" fmla="*/ 123 w 263"/>
                  <a:gd name="T19" fmla="*/ 61 h 91"/>
                  <a:gd name="T20" fmla="*/ 143 w 263"/>
                  <a:gd name="T21" fmla="*/ 66 h 91"/>
                  <a:gd name="T22" fmla="*/ 165 w 263"/>
                  <a:gd name="T23" fmla="*/ 68 h 91"/>
                  <a:gd name="T24" fmla="*/ 213 w 263"/>
                  <a:gd name="T25" fmla="*/ 73 h 91"/>
                  <a:gd name="T26" fmla="*/ 238 w 263"/>
                  <a:gd name="T27" fmla="*/ 76 h 91"/>
                  <a:gd name="T28" fmla="*/ 263 w 263"/>
                  <a:gd name="T29" fmla="*/ 76 h 91"/>
                  <a:gd name="T30" fmla="*/ 263 w 263"/>
                  <a:gd name="T31" fmla="*/ 91 h 91"/>
                  <a:gd name="T32" fmla="*/ 238 w 263"/>
                  <a:gd name="T33" fmla="*/ 91 h 91"/>
                  <a:gd name="T34" fmla="*/ 213 w 263"/>
                  <a:gd name="T35" fmla="*/ 88 h 91"/>
                  <a:gd name="T36" fmla="*/ 163 w 263"/>
                  <a:gd name="T37" fmla="*/ 83 h 91"/>
                  <a:gd name="T38" fmla="*/ 140 w 263"/>
                  <a:gd name="T39" fmla="*/ 81 h 91"/>
                  <a:gd name="T40" fmla="*/ 118 w 263"/>
                  <a:gd name="T41" fmla="*/ 76 h 91"/>
                  <a:gd name="T42" fmla="*/ 80 w 263"/>
                  <a:gd name="T43" fmla="*/ 66 h 91"/>
                  <a:gd name="T44" fmla="*/ 62 w 263"/>
                  <a:gd name="T45" fmla="*/ 61 h 91"/>
                  <a:gd name="T46" fmla="*/ 47 w 263"/>
                  <a:gd name="T47" fmla="*/ 53 h 91"/>
                  <a:gd name="T48" fmla="*/ 35 w 263"/>
                  <a:gd name="T49" fmla="*/ 45 h 91"/>
                  <a:gd name="T50" fmla="*/ 22 w 263"/>
                  <a:gd name="T51" fmla="*/ 38 h 91"/>
                  <a:gd name="T52" fmla="*/ 12 w 263"/>
                  <a:gd name="T53" fmla="*/ 30 h 91"/>
                  <a:gd name="T54" fmla="*/ 5 w 263"/>
                  <a:gd name="T55" fmla="*/ 20 h 91"/>
                  <a:gd name="T56" fmla="*/ 2 w 263"/>
                  <a:gd name="T57" fmla="*/ 10 h 91"/>
                  <a:gd name="T58" fmla="*/ 0 w 263"/>
                  <a:gd name="T59" fmla="*/ 3 h 91"/>
                  <a:gd name="T60" fmla="*/ 15 w 263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91">
                    <a:moveTo>
                      <a:pt x="15" y="0"/>
                    </a:moveTo>
                    <a:lnTo>
                      <a:pt x="15" y="8"/>
                    </a:lnTo>
                    <a:lnTo>
                      <a:pt x="17" y="13"/>
                    </a:lnTo>
                    <a:lnTo>
                      <a:pt x="22" y="20"/>
                    </a:lnTo>
                    <a:lnTo>
                      <a:pt x="32" y="28"/>
                    </a:lnTo>
                    <a:lnTo>
                      <a:pt x="40" y="33"/>
                    </a:lnTo>
                    <a:lnTo>
                      <a:pt x="52" y="40"/>
                    </a:lnTo>
                    <a:lnTo>
                      <a:pt x="67" y="45"/>
                    </a:lnTo>
                    <a:lnTo>
                      <a:pt x="85" y="50"/>
                    </a:lnTo>
                    <a:lnTo>
                      <a:pt x="123" y="61"/>
                    </a:lnTo>
                    <a:lnTo>
                      <a:pt x="143" y="66"/>
                    </a:lnTo>
                    <a:lnTo>
                      <a:pt x="165" y="68"/>
                    </a:lnTo>
                    <a:lnTo>
                      <a:pt x="213" y="73"/>
                    </a:lnTo>
                    <a:lnTo>
                      <a:pt x="238" y="76"/>
                    </a:lnTo>
                    <a:lnTo>
                      <a:pt x="263" y="76"/>
                    </a:lnTo>
                    <a:lnTo>
                      <a:pt x="263" y="91"/>
                    </a:lnTo>
                    <a:lnTo>
                      <a:pt x="238" y="91"/>
                    </a:lnTo>
                    <a:lnTo>
                      <a:pt x="213" y="88"/>
                    </a:lnTo>
                    <a:lnTo>
                      <a:pt x="163" y="83"/>
                    </a:lnTo>
                    <a:lnTo>
                      <a:pt x="140" y="81"/>
                    </a:lnTo>
                    <a:lnTo>
                      <a:pt x="118" y="76"/>
                    </a:lnTo>
                    <a:lnTo>
                      <a:pt x="80" y="66"/>
                    </a:lnTo>
                    <a:lnTo>
                      <a:pt x="62" y="61"/>
                    </a:lnTo>
                    <a:lnTo>
                      <a:pt x="47" y="53"/>
                    </a:lnTo>
                    <a:lnTo>
                      <a:pt x="35" y="45"/>
                    </a:lnTo>
                    <a:lnTo>
                      <a:pt x="22" y="38"/>
                    </a:lnTo>
                    <a:lnTo>
                      <a:pt x="12" y="30"/>
                    </a:lnTo>
                    <a:lnTo>
                      <a:pt x="5" y="20"/>
                    </a:lnTo>
                    <a:lnTo>
                      <a:pt x="2" y="10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6" name="Oval 1320"/>
              <p:cNvSpPr>
                <a:spLocks noChangeArrowheads="1"/>
              </p:cNvSpPr>
              <p:nvPr/>
            </p:nvSpPr>
            <p:spPr bwMode="auto">
              <a:xfrm>
                <a:off x="1310" y="1219"/>
                <a:ext cx="10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7" name="Freeform 1321"/>
              <p:cNvSpPr>
                <a:spLocks/>
              </p:cNvSpPr>
              <p:nvPr/>
            </p:nvSpPr>
            <p:spPr bwMode="auto">
              <a:xfrm>
                <a:off x="1498" y="1225"/>
                <a:ext cx="191" cy="65"/>
              </a:xfrm>
              <a:custGeom>
                <a:avLst/>
                <a:gdLst>
                  <a:gd name="T0" fmla="*/ 0 w 267"/>
                  <a:gd name="T1" fmla="*/ 76 h 91"/>
                  <a:gd name="T2" fmla="*/ 53 w 267"/>
                  <a:gd name="T3" fmla="*/ 73 h 91"/>
                  <a:gd name="T4" fmla="*/ 78 w 267"/>
                  <a:gd name="T5" fmla="*/ 73 h 91"/>
                  <a:gd name="T6" fmla="*/ 101 w 267"/>
                  <a:gd name="T7" fmla="*/ 68 h 91"/>
                  <a:gd name="T8" fmla="*/ 124 w 267"/>
                  <a:gd name="T9" fmla="*/ 66 h 91"/>
                  <a:gd name="T10" fmla="*/ 144 w 267"/>
                  <a:gd name="T11" fmla="*/ 61 h 91"/>
                  <a:gd name="T12" fmla="*/ 181 w 267"/>
                  <a:gd name="T13" fmla="*/ 50 h 91"/>
                  <a:gd name="T14" fmla="*/ 197 w 267"/>
                  <a:gd name="T15" fmla="*/ 45 h 91"/>
                  <a:gd name="T16" fmla="*/ 212 w 267"/>
                  <a:gd name="T17" fmla="*/ 40 h 91"/>
                  <a:gd name="T18" fmla="*/ 224 w 267"/>
                  <a:gd name="T19" fmla="*/ 33 h 91"/>
                  <a:gd name="T20" fmla="*/ 234 w 267"/>
                  <a:gd name="T21" fmla="*/ 28 h 91"/>
                  <a:gd name="T22" fmla="*/ 244 w 267"/>
                  <a:gd name="T23" fmla="*/ 20 h 91"/>
                  <a:gd name="T24" fmla="*/ 249 w 267"/>
                  <a:gd name="T25" fmla="*/ 13 h 91"/>
                  <a:gd name="T26" fmla="*/ 252 w 267"/>
                  <a:gd name="T27" fmla="*/ 5 h 91"/>
                  <a:gd name="T28" fmla="*/ 252 w 267"/>
                  <a:gd name="T29" fmla="*/ 0 h 91"/>
                  <a:gd name="T30" fmla="*/ 267 w 267"/>
                  <a:gd name="T31" fmla="*/ 3 h 91"/>
                  <a:gd name="T32" fmla="*/ 264 w 267"/>
                  <a:gd name="T33" fmla="*/ 10 h 91"/>
                  <a:gd name="T34" fmla="*/ 259 w 267"/>
                  <a:gd name="T35" fmla="*/ 20 h 91"/>
                  <a:gd name="T36" fmla="*/ 254 w 267"/>
                  <a:gd name="T37" fmla="*/ 30 h 91"/>
                  <a:gd name="T38" fmla="*/ 244 w 267"/>
                  <a:gd name="T39" fmla="*/ 38 h 91"/>
                  <a:gd name="T40" fmla="*/ 232 w 267"/>
                  <a:gd name="T41" fmla="*/ 45 h 91"/>
                  <a:gd name="T42" fmla="*/ 219 w 267"/>
                  <a:gd name="T43" fmla="*/ 53 h 91"/>
                  <a:gd name="T44" fmla="*/ 204 w 267"/>
                  <a:gd name="T45" fmla="*/ 61 h 91"/>
                  <a:gd name="T46" fmla="*/ 187 w 267"/>
                  <a:gd name="T47" fmla="*/ 66 h 91"/>
                  <a:gd name="T48" fmla="*/ 149 w 267"/>
                  <a:gd name="T49" fmla="*/ 76 h 91"/>
                  <a:gd name="T50" fmla="*/ 126 w 267"/>
                  <a:gd name="T51" fmla="*/ 81 h 91"/>
                  <a:gd name="T52" fmla="*/ 104 w 267"/>
                  <a:gd name="T53" fmla="*/ 83 h 91"/>
                  <a:gd name="T54" fmla="*/ 78 w 267"/>
                  <a:gd name="T55" fmla="*/ 86 h 91"/>
                  <a:gd name="T56" fmla="*/ 53 w 267"/>
                  <a:gd name="T57" fmla="*/ 88 h 91"/>
                  <a:gd name="T58" fmla="*/ 0 w 267"/>
                  <a:gd name="T59" fmla="*/ 91 h 91"/>
                  <a:gd name="T60" fmla="*/ 0 w 267"/>
                  <a:gd name="T61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0" y="76"/>
                    </a:moveTo>
                    <a:lnTo>
                      <a:pt x="53" y="73"/>
                    </a:lnTo>
                    <a:lnTo>
                      <a:pt x="78" y="73"/>
                    </a:lnTo>
                    <a:lnTo>
                      <a:pt x="101" y="68"/>
                    </a:lnTo>
                    <a:lnTo>
                      <a:pt x="124" y="66"/>
                    </a:lnTo>
                    <a:lnTo>
                      <a:pt x="144" y="61"/>
                    </a:lnTo>
                    <a:lnTo>
                      <a:pt x="181" y="50"/>
                    </a:lnTo>
                    <a:lnTo>
                      <a:pt x="197" y="45"/>
                    </a:lnTo>
                    <a:lnTo>
                      <a:pt x="212" y="40"/>
                    </a:lnTo>
                    <a:lnTo>
                      <a:pt x="224" y="33"/>
                    </a:lnTo>
                    <a:lnTo>
                      <a:pt x="234" y="28"/>
                    </a:lnTo>
                    <a:lnTo>
                      <a:pt x="244" y="20"/>
                    </a:lnTo>
                    <a:lnTo>
                      <a:pt x="249" y="13"/>
                    </a:lnTo>
                    <a:lnTo>
                      <a:pt x="252" y="5"/>
                    </a:lnTo>
                    <a:lnTo>
                      <a:pt x="252" y="0"/>
                    </a:lnTo>
                    <a:lnTo>
                      <a:pt x="267" y="3"/>
                    </a:lnTo>
                    <a:lnTo>
                      <a:pt x="264" y="10"/>
                    </a:lnTo>
                    <a:lnTo>
                      <a:pt x="259" y="20"/>
                    </a:lnTo>
                    <a:lnTo>
                      <a:pt x="254" y="30"/>
                    </a:lnTo>
                    <a:lnTo>
                      <a:pt x="244" y="38"/>
                    </a:lnTo>
                    <a:lnTo>
                      <a:pt x="232" y="45"/>
                    </a:lnTo>
                    <a:lnTo>
                      <a:pt x="219" y="53"/>
                    </a:lnTo>
                    <a:lnTo>
                      <a:pt x="204" y="61"/>
                    </a:lnTo>
                    <a:lnTo>
                      <a:pt x="187" y="66"/>
                    </a:lnTo>
                    <a:lnTo>
                      <a:pt x="149" y="76"/>
                    </a:lnTo>
                    <a:lnTo>
                      <a:pt x="126" y="81"/>
                    </a:lnTo>
                    <a:lnTo>
                      <a:pt x="104" y="83"/>
                    </a:lnTo>
                    <a:lnTo>
                      <a:pt x="78" y="86"/>
                    </a:lnTo>
                    <a:lnTo>
                      <a:pt x="53" y="88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8" name="Oval 1322"/>
              <p:cNvSpPr>
                <a:spLocks noChangeArrowheads="1"/>
              </p:cNvSpPr>
              <p:nvPr/>
            </p:nvSpPr>
            <p:spPr bwMode="auto">
              <a:xfrm>
                <a:off x="1494" y="1279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79" name="Oval 1323"/>
              <p:cNvSpPr>
                <a:spLocks noChangeArrowheads="1"/>
              </p:cNvSpPr>
              <p:nvPr/>
            </p:nvSpPr>
            <p:spPr bwMode="auto">
              <a:xfrm>
                <a:off x="1678" y="1219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4" name="Freeform 1418"/>
              <p:cNvSpPr>
                <a:spLocks/>
              </p:cNvSpPr>
              <p:nvPr/>
            </p:nvSpPr>
            <p:spPr bwMode="auto">
              <a:xfrm>
                <a:off x="95" y="2273"/>
                <a:ext cx="372" cy="118"/>
              </a:xfrm>
              <a:custGeom>
                <a:avLst/>
                <a:gdLst>
                  <a:gd name="T0" fmla="*/ 520 w 520"/>
                  <a:gd name="T1" fmla="*/ 83 h 164"/>
                  <a:gd name="T2" fmla="*/ 520 w 520"/>
                  <a:gd name="T3" fmla="*/ 73 h 164"/>
                  <a:gd name="T4" fmla="*/ 515 w 520"/>
                  <a:gd name="T5" fmla="*/ 66 h 164"/>
                  <a:gd name="T6" fmla="*/ 510 w 520"/>
                  <a:gd name="T7" fmla="*/ 58 h 164"/>
                  <a:gd name="T8" fmla="*/ 500 w 520"/>
                  <a:gd name="T9" fmla="*/ 51 h 164"/>
                  <a:gd name="T10" fmla="*/ 490 w 520"/>
                  <a:gd name="T11" fmla="*/ 43 h 164"/>
                  <a:gd name="T12" fmla="*/ 477 w 520"/>
                  <a:gd name="T13" fmla="*/ 35 h 164"/>
                  <a:gd name="T14" fmla="*/ 462 w 520"/>
                  <a:gd name="T15" fmla="*/ 30 h 164"/>
                  <a:gd name="T16" fmla="*/ 445 w 520"/>
                  <a:gd name="T17" fmla="*/ 23 h 164"/>
                  <a:gd name="T18" fmla="*/ 407 w 520"/>
                  <a:gd name="T19" fmla="*/ 15 h 164"/>
                  <a:gd name="T20" fmla="*/ 384 w 520"/>
                  <a:gd name="T21" fmla="*/ 10 h 164"/>
                  <a:gd name="T22" fmla="*/ 362 w 520"/>
                  <a:gd name="T23" fmla="*/ 5 h 164"/>
                  <a:gd name="T24" fmla="*/ 314 w 520"/>
                  <a:gd name="T25" fmla="*/ 3 h 164"/>
                  <a:gd name="T26" fmla="*/ 286 w 520"/>
                  <a:gd name="T27" fmla="*/ 0 h 164"/>
                  <a:gd name="T28" fmla="*/ 261 w 520"/>
                  <a:gd name="T29" fmla="*/ 0 h 164"/>
                  <a:gd name="T30" fmla="*/ 233 w 520"/>
                  <a:gd name="T31" fmla="*/ 0 h 164"/>
                  <a:gd name="T32" fmla="*/ 208 w 520"/>
                  <a:gd name="T33" fmla="*/ 3 h 164"/>
                  <a:gd name="T34" fmla="*/ 183 w 520"/>
                  <a:gd name="T35" fmla="*/ 3 h 164"/>
                  <a:gd name="T36" fmla="*/ 158 w 520"/>
                  <a:gd name="T37" fmla="*/ 5 h 164"/>
                  <a:gd name="T38" fmla="*/ 135 w 520"/>
                  <a:gd name="T39" fmla="*/ 10 h 164"/>
                  <a:gd name="T40" fmla="*/ 115 w 520"/>
                  <a:gd name="T41" fmla="*/ 15 h 164"/>
                  <a:gd name="T42" fmla="*/ 95 w 520"/>
                  <a:gd name="T43" fmla="*/ 18 h 164"/>
                  <a:gd name="T44" fmla="*/ 75 w 520"/>
                  <a:gd name="T45" fmla="*/ 23 h 164"/>
                  <a:gd name="T46" fmla="*/ 60 w 520"/>
                  <a:gd name="T47" fmla="*/ 30 h 164"/>
                  <a:gd name="T48" fmla="*/ 45 w 520"/>
                  <a:gd name="T49" fmla="*/ 35 h 164"/>
                  <a:gd name="T50" fmla="*/ 32 w 520"/>
                  <a:gd name="T51" fmla="*/ 43 h 164"/>
                  <a:gd name="T52" fmla="*/ 20 w 520"/>
                  <a:gd name="T53" fmla="*/ 51 h 164"/>
                  <a:gd name="T54" fmla="*/ 12 w 520"/>
                  <a:gd name="T55" fmla="*/ 58 h 164"/>
                  <a:gd name="T56" fmla="*/ 5 w 520"/>
                  <a:gd name="T57" fmla="*/ 66 h 164"/>
                  <a:gd name="T58" fmla="*/ 2 w 520"/>
                  <a:gd name="T59" fmla="*/ 73 h 164"/>
                  <a:gd name="T60" fmla="*/ 0 w 520"/>
                  <a:gd name="T61" fmla="*/ 83 h 164"/>
                  <a:gd name="T62" fmla="*/ 2 w 520"/>
                  <a:gd name="T63" fmla="*/ 91 h 164"/>
                  <a:gd name="T64" fmla="*/ 5 w 520"/>
                  <a:gd name="T65" fmla="*/ 99 h 164"/>
                  <a:gd name="T66" fmla="*/ 12 w 520"/>
                  <a:gd name="T67" fmla="*/ 106 h 164"/>
                  <a:gd name="T68" fmla="*/ 20 w 520"/>
                  <a:gd name="T69" fmla="*/ 114 h 164"/>
                  <a:gd name="T70" fmla="*/ 32 w 520"/>
                  <a:gd name="T71" fmla="*/ 121 h 164"/>
                  <a:gd name="T72" fmla="*/ 45 w 520"/>
                  <a:gd name="T73" fmla="*/ 129 h 164"/>
                  <a:gd name="T74" fmla="*/ 60 w 520"/>
                  <a:gd name="T75" fmla="*/ 134 h 164"/>
                  <a:gd name="T76" fmla="*/ 75 w 520"/>
                  <a:gd name="T77" fmla="*/ 141 h 164"/>
                  <a:gd name="T78" fmla="*/ 115 w 520"/>
                  <a:gd name="T79" fmla="*/ 152 h 164"/>
                  <a:gd name="T80" fmla="*/ 135 w 520"/>
                  <a:gd name="T81" fmla="*/ 154 h 164"/>
                  <a:gd name="T82" fmla="*/ 158 w 520"/>
                  <a:gd name="T83" fmla="*/ 159 h 164"/>
                  <a:gd name="T84" fmla="*/ 208 w 520"/>
                  <a:gd name="T85" fmla="*/ 164 h 164"/>
                  <a:gd name="T86" fmla="*/ 233 w 520"/>
                  <a:gd name="T87" fmla="*/ 164 h 164"/>
                  <a:gd name="T88" fmla="*/ 261 w 520"/>
                  <a:gd name="T89" fmla="*/ 164 h 164"/>
                  <a:gd name="T90" fmla="*/ 286 w 520"/>
                  <a:gd name="T91" fmla="*/ 164 h 164"/>
                  <a:gd name="T92" fmla="*/ 314 w 520"/>
                  <a:gd name="T93" fmla="*/ 164 h 164"/>
                  <a:gd name="T94" fmla="*/ 339 w 520"/>
                  <a:gd name="T95" fmla="*/ 162 h 164"/>
                  <a:gd name="T96" fmla="*/ 362 w 520"/>
                  <a:gd name="T97" fmla="*/ 159 h 164"/>
                  <a:gd name="T98" fmla="*/ 384 w 520"/>
                  <a:gd name="T99" fmla="*/ 154 h 164"/>
                  <a:gd name="T100" fmla="*/ 407 w 520"/>
                  <a:gd name="T101" fmla="*/ 152 h 164"/>
                  <a:gd name="T102" fmla="*/ 427 w 520"/>
                  <a:gd name="T103" fmla="*/ 147 h 164"/>
                  <a:gd name="T104" fmla="*/ 445 w 520"/>
                  <a:gd name="T105" fmla="*/ 141 h 164"/>
                  <a:gd name="T106" fmla="*/ 462 w 520"/>
                  <a:gd name="T107" fmla="*/ 134 h 164"/>
                  <a:gd name="T108" fmla="*/ 477 w 520"/>
                  <a:gd name="T109" fmla="*/ 129 h 164"/>
                  <a:gd name="T110" fmla="*/ 490 w 520"/>
                  <a:gd name="T111" fmla="*/ 121 h 164"/>
                  <a:gd name="T112" fmla="*/ 500 w 520"/>
                  <a:gd name="T113" fmla="*/ 114 h 164"/>
                  <a:gd name="T114" fmla="*/ 510 w 520"/>
                  <a:gd name="T115" fmla="*/ 106 h 164"/>
                  <a:gd name="T116" fmla="*/ 515 w 520"/>
                  <a:gd name="T117" fmla="*/ 99 h 164"/>
                  <a:gd name="T118" fmla="*/ 520 w 520"/>
                  <a:gd name="T119" fmla="*/ 91 h 164"/>
                  <a:gd name="T120" fmla="*/ 520 w 520"/>
                  <a:gd name="T121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4">
                    <a:moveTo>
                      <a:pt x="520" y="83"/>
                    </a:moveTo>
                    <a:lnTo>
                      <a:pt x="520" y="73"/>
                    </a:lnTo>
                    <a:lnTo>
                      <a:pt x="515" y="66"/>
                    </a:lnTo>
                    <a:lnTo>
                      <a:pt x="510" y="58"/>
                    </a:lnTo>
                    <a:lnTo>
                      <a:pt x="500" y="51"/>
                    </a:lnTo>
                    <a:lnTo>
                      <a:pt x="490" y="43"/>
                    </a:lnTo>
                    <a:lnTo>
                      <a:pt x="477" y="35"/>
                    </a:lnTo>
                    <a:lnTo>
                      <a:pt x="462" y="30"/>
                    </a:lnTo>
                    <a:lnTo>
                      <a:pt x="445" y="23"/>
                    </a:lnTo>
                    <a:lnTo>
                      <a:pt x="407" y="15"/>
                    </a:lnTo>
                    <a:lnTo>
                      <a:pt x="384" y="10"/>
                    </a:lnTo>
                    <a:lnTo>
                      <a:pt x="362" y="5"/>
                    </a:lnTo>
                    <a:lnTo>
                      <a:pt x="314" y="3"/>
                    </a:lnTo>
                    <a:lnTo>
                      <a:pt x="286" y="0"/>
                    </a:lnTo>
                    <a:lnTo>
                      <a:pt x="261" y="0"/>
                    </a:lnTo>
                    <a:lnTo>
                      <a:pt x="233" y="0"/>
                    </a:lnTo>
                    <a:lnTo>
                      <a:pt x="208" y="3"/>
                    </a:lnTo>
                    <a:lnTo>
                      <a:pt x="183" y="3"/>
                    </a:lnTo>
                    <a:lnTo>
                      <a:pt x="158" y="5"/>
                    </a:lnTo>
                    <a:lnTo>
                      <a:pt x="135" y="10"/>
                    </a:lnTo>
                    <a:lnTo>
                      <a:pt x="115" y="15"/>
                    </a:lnTo>
                    <a:lnTo>
                      <a:pt x="95" y="18"/>
                    </a:lnTo>
                    <a:lnTo>
                      <a:pt x="75" y="23"/>
                    </a:lnTo>
                    <a:lnTo>
                      <a:pt x="60" y="30"/>
                    </a:lnTo>
                    <a:lnTo>
                      <a:pt x="45" y="35"/>
                    </a:lnTo>
                    <a:lnTo>
                      <a:pt x="32" y="43"/>
                    </a:lnTo>
                    <a:lnTo>
                      <a:pt x="20" y="51"/>
                    </a:lnTo>
                    <a:lnTo>
                      <a:pt x="12" y="58"/>
                    </a:lnTo>
                    <a:lnTo>
                      <a:pt x="5" y="66"/>
                    </a:lnTo>
                    <a:lnTo>
                      <a:pt x="2" y="73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5" y="99"/>
                    </a:lnTo>
                    <a:lnTo>
                      <a:pt x="12" y="106"/>
                    </a:lnTo>
                    <a:lnTo>
                      <a:pt x="20" y="114"/>
                    </a:lnTo>
                    <a:lnTo>
                      <a:pt x="32" y="121"/>
                    </a:lnTo>
                    <a:lnTo>
                      <a:pt x="45" y="129"/>
                    </a:lnTo>
                    <a:lnTo>
                      <a:pt x="60" y="134"/>
                    </a:lnTo>
                    <a:lnTo>
                      <a:pt x="75" y="141"/>
                    </a:lnTo>
                    <a:lnTo>
                      <a:pt x="115" y="152"/>
                    </a:lnTo>
                    <a:lnTo>
                      <a:pt x="135" y="154"/>
                    </a:lnTo>
                    <a:lnTo>
                      <a:pt x="158" y="159"/>
                    </a:lnTo>
                    <a:lnTo>
                      <a:pt x="208" y="164"/>
                    </a:lnTo>
                    <a:lnTo>
                      <a:pt x="233" y="164"/>
                    </a:lnTo>
                    <a:lnTo>
                      <a:pt x="261" y="164"/>
                    </a:lnTo>
                    <a:lnTo>
                      <a:pt x="286" y="164"/>
                    </a:lnTo>
                    <a:lnTo>
                      <a:pt x="314" y="164"/>
                    </a:lnTo>
                    <a:lnTo>
                      <a:pt x="339" y="162"/>
                    </a:lnTo>
                    <a:lnTo>
                      <a:pt x="362" y="159"/>
                    </a:lnTo>
                    <a:lnTo>
                      <a:pt x="384" y="154"/>
                    </a:lnTo>
                    <a:lnTo>
                      <a:pt x="407" y="152"/>
                    </a:lnTo>
                    <a:lnTo>
                      <a:pt x="427" y="147"/>
                    </a:lnTo>
                    <a:lnTo>
                      <a:pt x="445" y="141"/>
                    </a:lnTo>
                    <a:lnTo>
                      <a:pt x="462" y="134"/>
                    </a:lnTo>
                    <a:lnTo>
                      <a:pt x="477" y="129"/>
                    </a:lnTo>
                    <a:lnTo>
                      <a:pt x="490" y="121"/>
                    </a:lnTo>
                    <a:lnTo>
                      <a:pt x="500" y="114"/>
                    </a:lnTo>
                    <a:lnTo>
                      <a:pt x="510" y="106"/>
                    </a:lnTo>
                    <a:lnTo>
                      <a:pt x="515" y="99"/>
                    </a:lnTo>
                    <a:lnTo>
                      <a:pt x="520" y="91"/>
                    </a:lnTo>
                    <a:lnTo>
                      <a:pt x="520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5" name="Freeform 1419"/>
              <p:cNvSpPr>
                <a:spLocks/>
              </p:cNvSpPr>
              <p:nvPr/>
            </p:nvSpPr>
            <p:spPr bwMode="auto">
              <a:xfrm>
                <a:off x="282" y="2268"/>
                <a:ext cx="190" cy="65"/>
              </a:xfrm>
              <a:custGeom>
                <a:avLst/>
                <a:gdLst>
                  <a:gd name="T0" fmla="*/ 254 w 266"/>
                  <a:gd name="T1" fmla="*/ 90 h 90"/>
                  <a:gd name="T2" fmla="*/ 251 w 266"/>
                  <a:gd name="T3" fmla="*/ 83 h 90"/>
                  <a:gd name="T4" fmla="*/ 249 w 266"/>
                  <a:gd name="T5" fmla="*/ 78 h 90"/>
                  <a:gd name="T6" fmla="*/ 244 w 266"/>
                  <a:gd name="T7" fmla="*/ 70 h 90"/>
                  <a:gd name="T8" fmla="*/ 234 w 266"/>
                  <a:gd name="T9" fmla="*/ 63 h 90"/>
                  <a:gd name="T10" fmla="*/ 224 w 266"/>
                  <a:gd name="T11" fmla="*/ 58 h 90"/>
                  <a:gd name="T12" fmla="*/ 211 w 266"/>
                  <a:gd name="T13" fmla="*/ 50 h 90"/>
                  <a:gd name="T14" fmla="*/ 196 w 266"/>
                  <a:gd name="T15" fmla="*/ 45 h 90"/>
                  <a:gd name="T16" fmla="*/ 181 w 266"/>
                  <a:gd name="T17" fmla="*/ 37 h 90"/>
                  <a:gd name="T18" fmla="*/ 143 w 266"/>
                  <a:gd name="T19" fmla="*/ 27 h 90"/>
                  <a:gd name="T20" fmla="*/ 123 w 266"/>
                  <a:gd name="T21" fmla="*/ 25 h 90"/>
                  <a:gd name="T22" fmla="*/ 101 w 266"/>
                  <a:gd name="T23" fmla="*/ 20 h 90"/>
                  <a:gd name="T24" fmla="*/ 50 w 266"/>
                  <a:gd name="T25" fmla="*/ 15 h 90"/>
                  <a:gd name="T26" fmla="*/ 25 w 266"/>
                  <a:gd name="T27" fmla="*/ 15 h 90"/>
                  <a:gd name="T28" fmla="*/ 0 w 266"/>
                  <a:gd name="T29" fmla="*/ 15 h 90"/>
                  <a:gd name="T30" fmla="*/ 0 w 266"/>
                  <a:gd name="T31" fmla="*/ 0 h 90"/>
                  <a:gd name="T32" fmla="*/ 25 w 266"/>
                  <a:gd name="T33" fmla="*/ 0 h 90"/>
                  <a:gd name="T34" fmla="*/ 53 w 266"/>
                  <a:gd name="T35" fmla="*/ 2 h 90"/>
                  <a:gd name="T36" fmla="*/ 101 w 266"/>
                  <a:gd name="T37" fmla="*/ 7 h 90"/>
                  <a:gd name="T38" fmla="*/ 126 w 266"/>
                  <a:gd name="T39" fmla="*/ 10 h 90"/>
                  <a:gd name="T40" fmla="*/ 146 w 266"/>
                  <a:gd name="T41" fmla="*/ 15 h 90"/>
                  <a:gd name="T42" fmla="*/ 186 w 266"/>
                  <a:gd name="T43" fmla="*/ 25 h 90"/>
                  <a:gd name="T44" fmla="*/ 204 w 266"/>
                  <a:gd name="T45" fmla="*/ 30 h 90"/>
                  <a:gd name="T46" fmla="*/ 219 w 266"/>
                  <a:gd name="T47" fmla="*/ 37 h 90"/>
                  <a:gd name="T48" fmla="*/ 231 w 266"/>
                  <a:gd name="T49" fmla="*/ 45 h 90"/>
                  <a:gd name="T50" fmla="*/ 244 w 266"/>
                  <a:gd name="T51" fmla="*/ 53 h 90"/>
                  <a:gd name="T52" fmla="*/ 254 w 266"/>
                  <a:gd name="T53" fmla="*/ 60 h 90"/>
                  <a:gd name="T54" fmla="*/ 261 w 266"/>
                  <a:gd name="T55" fmla="*/ 68 h 90"/>
                  <a:gd name="T56" fmla="*/ 264 w 266"/>
                  <a:gd name="T57" fmla="*/ 78 h 90"/>
                  <a:gd name="T58" fmla="*/ 266 w 266"/>
                  <a:gd name="T59" fmla="*/ 88 h 90"/>
                  <a:gd name="T60" fmla="*/ 254 w 266"/>
                  <a:gd name="T6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6" h="90">
                    <a:moveTo>
                      <a:pt x="254" y="90"/>
                    </a:moveTo>
                    <a:lnTo>
                      <a:pt x="251" y="83"/>
                    </a:lnTo>
                    <a:lnTo>
                      <a:pt x="249" y="78"/>
                    </a:lnTo>
                    <a:lnTo>
                      <a:pt x="244" y="70"/>
                    </a:lnTo>
                    <a:lnTo>
                      <a:pt x="234" y="63"/>
                    </a:lnTo>
                    <a:lnTo>
                      <a:pt x="224" y="58"/>
                    </a:lnTo>
                    <a:lnTo>
                      <a:pt x="211" y="50"/>
                    </a:lnTo>
                    <a:lnTo>
                      <a:pt x="196" y="45"/>
                    </a:lnTo>
                    <a:lnTo>
                      <a:pt x="181" y="37"/>
                    </a:lnTo>
                    <a:lnTo>
                      <a:pt x="143" y="27"/>
                    </a:lnTo>
                    <a:lnTo>
                      <a:pt x="123" y="25"/>
                    </a:lnTo>
                    <a:lnTo>
                      <a:pt x="101" y="20"/>
                    </a:lnTo>
                    <a:lnTo>
                      <a:pt x="50" y="15"/>
                    </a:lnTo>
                    <a:lnTo>
                      <a:pt x="25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53" y="2"/>
                    </a:lnTo>
                    <a:lnTo>
                      <a:pt x="101" y="7"/>
                    </a:lnTo>
                    <a:lnTo>
                      <a:pt x="126" y="10"/>
                    </a:lnTo>
                    <a:lnTo>
                      <a:pt x="146" y="15"/>
                    </a:lnTo>
                    <a:lnTo>
                      <a:pt x="186" y="25"/>
                    </a:lnTo>
                    <a:lnTo>
                      <a:pt x="204" y="30"/>
                    </a:lnTo>
                    <a:lnTo>
                      <a:pt x="219" y="37"/>
                    </a:lnTo>
                    <a:lnTo>
                      <a:pt x="231" y="45"/>
                    </a:lnTo>
                    <a:lnTo>
                      <a:pt x="244" y="53"/>
                    </a:lnTo>
                    <a:lnTo>
                      <a:pt x="254" y="60"/>
                    </a:lnTo>
                    <a:lnTo>
                      <a:pt x="261" y="68"/>
                    </a:lnTo>
                    <a:lnTo>
                      <a:pt x="264" y="78"/>
                    </a:lnTo>
                    <a:lnTo>
                      <a:pt x="266" y="88"/>
                    </a:lnTo>
                    <a:lnTo>
                      <a:pt x="254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6" name="Freeform 1420"/>
              <p:cNvSpPr>
                <a:spLocks/>
              </p:cNvSpPr>
              <p:nvPr/>
            </p:nvSpPr>
            <p:spPr bwMode="auto">
              <a:xfrm>
                <a:off x="89" y="2268"/>
                <a:ext cx="193" cy="65"/>
              </a:xfrm>
              <a:custGeom>
                <a:avLst/>
                <a:gdLst>
                  <a:gd name="T0" fmla="*/ 269 w 269"/>
                  <a:gd name="T1" fmla="*/ 15 h 90"/>
                  <a:gd name="T2" fmla="*/ 241 w 269"/>
                  <a:gd name="T3" fmla="*/ 15 h 90"/>
                  <a:gd name="T4" fmla="*/ 216 w 269"/>
                  <a:gd name="T5" fmla="*/ 15 h 90"/>
                  <a:gd name="T6" fmla="*/ 191 w 269"/>
                  <a:gd name="T7" fmla="*/ 17 h 90"/>
                  <a:gd name="T8" fmla="*/ 168 w 269"/>
                  <a:gd name="T9" fmla="*/ 20 h 90"/>
                  <a:gd name="T10" fmla="*/ 146 w 269"/>
                  <a:gd name="T11" fmla="*/ 25 h 90"/>
                  <a:gd name="T12" fmla="*/ 123 w 269"/>
                  <a:gd name="T13" fmla="*/ 27 h 90"/>
                  <a:gd name="T14" fmla="*/ 103 w 269"/>
                  <a:gd name="T15" fmla="*/ 32 h 90"/>
                  <a:gd name="T16" fmla="*/ 85 w 269"/>
                  <a:gd name="T17" fmla="*/ 37 h 90"/>
                  <a:gd name="T18" fmla="*/ 70 w 269"/>
                  <a:gd name="T19" fmla="*/ 45 h 90"/>
                  <a:gd name="T20" fmla="*/ 55 w 269"/>
                  <a:gd name="T21" fmla="*/ 50 h 90"/>
                  <a:gd name="T22" fmla="*/ 43 w 269"/>
                  <a:gd name="T23" fmla="*/ 58 h 90"/>
                  <a:gd name="T24" fmla="*/ 33 w 269"/>
                  <a:gd name="T25" fmla="*/ 63 h 90"/>
                  <a:gd name="T26" fmla="*/ 25 w 269"/>
                  <a:gd name="T27" fmla="*/ 70 h 90"/>
                  <a:gd name="T28" fmla="*/ 18 w 269"/>
                  <a:gd name="T29" fmla="*/ 78 h 90"/>
                  <a:gd name="T30" fmla="*/ 15 w 269"/>
                  <a:gd name="T31" fmla="*/ 83 h 90"/>
                  <a:gd name="T32" fmla="*/ 15 w 269"/>
                  <a:gd name="T33" fmla="*/ 90 h 90"/>
                  <a:gd name="T34" fmla="*/ 0 w 269"/>
                  <a:gd name="T35" fmla="*/ 88 h 90"/>
                  <a:gd name="T36" fmla="*/ 3 w 269"/>
                  <a:gd name="T37" fmla="*/ 78 h 90"/>
                  <a:gd name="T38" fmla="*/ 8 w 269"/>
                  <a:gd name="T39" fmla="*/ 68 h 90"/>
                  <a:gd name="T40" fmla="*/ 13 w 269"/>
                  <a:gd name="T41" fmla="*/ 60 h 90"/>
                  <a:gd name="T42" fmla="*/ 23 w 269"/>
                  <a:gd name="T43" fmla="*/ 53 h 90"/>
                  <a:gd name="T44" fmla="*/ 35 w 269"/>
                  <a:gd name="T45" fmla="*/ 45 h 90"/>
                  <a:gd name="T46" fmla="*/ 48 w 269"/>
                  <a:gd name="T47" fmla="*/ 37 h 90"/>
                  <a:gd name="T48" fmla="*/ 63 w 269"/>
                  <a:gd name="T49" fmla="*/ 30 h 90"/>
                  <a:gd name="T50" fmla="*/ 80 w 269"/>
                  <a:gd name="T51" fmla="*/ 25 h 90"/>
                  <a:gd name="T52" fmla="*/ 101 w 269"/>
                  <a:gd name="T53" fmla="*/ 20 h 90"/>
                  <a:gd name="T54" fmla="*/ 121 w 269"/>
                  <a:gd name="T55" fmla="*/ 15 h 90"/>
                  <a:gd name="T56" fmla="*/ 143 w 269"/>
                  <a:gd name="T57" fmla="*/ 10 h 90"/>
                  <a:gd name="T58" fmla="*/ 166 w 269"/>
                  <a:gd name="T59" fmla="*/ 7 h 90"/>
                  <a:gd name="T60" fmla="*/ 189 w 269"/>
                  <a:gd name="T61" fmla="*/ 5 h 90"/>
                  <a:gd name="T62" fmla="*/ 216 w 269"/>
                  <a:gd name="T63" fmla="*/ 2 h 90"/>
                  <a:gd name="T64" fmla="*/ 241 w 269"/>
                  <a:gd name="T65" fmla="*/ 0 h 90"/>
                  <a:gd name="T66" fmla="*/ 269 w 269"/>
                  <a:gd name="T67" fmla="*/ 0 h 90"/>
                  <a:gd name="T68" fmla="*/ 269 w 269"/>
                  <a:gd name="T69" fmla="*/ 1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90">
                    <a:moveTo>
                      <a:pt x="269" y="15"/>
                    </a:moveTo>
                    <a:lnTo>
                      <a:pt x="241" y="15"/>
                    </a:lnTo>
                    <a:lnTo>
                      <a:pt x="216" y="15"/>
                    </a:lnTo>
                    <a:lnTo>
                      <a:pt x="191" y="17"/>
                    </a:lnTo>
                    <a:lnTo>
                      <a:pt x="168" y="20"/>
                    </a:lnTo>
                    <a:lnTo>
                      <a:pt x="146" y="25"/>
                    </a:lnTo>
                    <a:lnTo>
                      <a:pt x="123" y="27"/>
                    </a:lnTo>
                    <a:lnTo>
                      <a:pt x="103" y="32"/>
                    </a:lnTo>
                    <a:lnTo>
                      <a:pt x="85" y="37"/>
                    </a:lnTo>
                    <a:lnTo>
                      <a:pt x="70" y="45"/>
                    </a:lnTo>
                    <a:lnTo>
                      <a:pt x="55" y="50"/>
                    </a:lnTo>
                    <a:lnTo>
                      <a:pt x="43" y="58"/>
                    </a:lnTo>
                    <a:lnTo>
                      <a:pt x="33" y="63"/>
                    </a:lnTo>
                    <a:lnTo>
                      <a:pt x="25" y="70"/>
                    </a:lnTo>
                    <a:lnTo>
                      <a:pt x="18" y="78"/>
                    </a:lnTo>
                    <a:lnTo>
                      <a:pt x="15" y="83"/>
                    </a:lnTo>
                    <a:lnTo>
                      <a:pt x="15" y="90"/>
                    </a:lnTo>
                    <a:lnTo>
                      <a:pt x="0" y="88"/>
                    </a:lnTo>
                    <a:lnTo>
                      <a:pt x="3" y="78"/>
                    </a:lnTo>
                    <a:lnTo>
                      <a:pt x="8" y="68"/>
                    </a:lnTo>
                    <a:lnTo>
                      <a:pt x="13" y="60"/>
                    </a:lnTo>
                    <a:lnTo>
                      <a:pt x="23" y="53"/>
                    </a:lnTo>
                    <a:lnTo>
                      <a:pt x="35" y="45"/>
                    </a:lnTo>
                    <a:lnTo>
                      <a:pt x="48" y="37"/>
                    </a:lnTo>
                    <a:lnTo>
                      <a:pt x="63" y="30"/>
                    </a:lnTo>
                    <a:lnTo>
                      <a:pt x="80" y="25"/>
                    </a:lnTo>
                    <a:lnTo>
                      <a:pt x="101" y="20"/>
                    </a:lnTo>
                    <a:lnTo>
                      <a:pt x="121" y="15"/>
                    </a:lnTo>
                    <a:lnTo>
                      <a:pt x="143" y="10"/>
                    </a:lnTo>
                    <a:lnTo>
                      <a:pt x="166" y="7"/>
                    </a:lnTo>
                    <a:lnTo>
                      <a:pt x="189" y="5"/>
                    </a:lnTo>
                    <a:lnTo>
                      <a:pt x="216" y="2"/>
                    </a:lnTo>
                    <a:lnTo>
                      <a:pt x="241" y="0"/>
                    </a:lnTo>
                    <a:lnTo>
                      <a:pt x="269" y="0"/>
                    </a:lnTo>
                    <a:lnTo>
                      <a:pt x="26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7" name="Oval 1421"/>
              <p:cNvSpPr>
                <a:spLocks noChangeArrowheads="1"/>
              </p:cNvSpPr>
              <p:nvPr/>
            </p:nvSpPr>
            <p:spPr bwMode="auto">
              <a:xfrm>
                <a:off x="276" y="226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8" name="Freeform 1422"/>
              <p:cNvSpPr>
                <a:spLocks/>
              </p:cNvSpPr>
              <p:nvPr/>
            </p:nvSpPr>
            <p:spPr bwMode="auto">
              <a:xfrm>
                <a:off x="89" y="2331"/>
                <a:ext cx="193" cy="65"/>
              </a:xfrm>
              <a:custGeom>
                <a:avLst/>
                <a:gdLst>
                  <a:gd name="T0" fmla="*/ 15 w 269"/>
                  <a:gd name="T1" fmla="*/ 0 h 91"/>
                  <a:gd name="T2" fmla="*/ 15 w 269"/>
                  <a:gd name="T3" fmla="*/ 7 h 91"/>
                  <a:gd name="T4" fmla="*/ 18 w 269"/>
                  <a:gd name="T5" fmla="*/ 15 h 91"/>
                  <a:gd name="T6" fmla="*/ 25 w 269"/>
                  <a:gd name="T7" fmla="*/ 20 h 91"/>
                  <a:gd name="T8" fmla="*/ 33 w 269"/>
                  <a:gd name="T9" fmla="*/ 28 h 91"/>
                  <a:gd name="T10" fmla="*/ 43 w 269"/>
                  <a:gd name="T11" fmla="*/ 35 h 91"/>
                  <a:gd name="T12" fmla="*/ 55 w 269"/>
                  <a:gd name="T13" fmla="*/ 40 h 91"/>
                  <a:gd name="T14" fmla="*/ 70 w 269"/>
                  <a:gd name="T15" fmla="*/ 48 h 91"/>
                  <a:gd name="T16" fmla="*/ 85 w 269"/>
                  <a:gd name="T17" fmla="*/ 53 h 91"/>
                  <a:gd name="T18" fmla="*/ 123 w 269"/>
                  <a:gd name="T19" fmla="*/ 63 h 91"/>
                  <a:gd name="T20" fmla="*/ 146 w 269"/>
                  <a:gd name="T21" fmla="*/ 68 h 91"/>
                  <a:gd name="T22" fmla="*/ 168 w 269"/>
                  <a:gd name="T23" fmla="*/ 71 h 91"/>
                  <a:gd name="T24" fmla="*/ 216 w 269"/>
                  <a:gd name="T25" fmla="*/ 76 h 91"/>
                  <a:gd name="T26" fmla="*/ 241 w 269"/>
                  <a:gd name="T27" fmla="*/ 76 h 91"/>
                  <a:gd name="T28" fmla="*/ 269 w 269"/>
                  <a:gd name="T29" fmla="*/ 76 h 91"/>
                  <a:gd name="T30" fmla="*/ 269 w 269"/>
                  <a:gd name="T31" fmla="*/ 91 h 91"/>
                  <a:gd name="T32" fmla="*/ 241 w 269"/>
                  <a:gd name="T33" fmla="*/ 91 h 91"/>
                  <a:gd name="T34" fmla="*/ 216 w 269"/>
                  <a:gd name="T35" fmla="*/ 91 h 91"/>
                  <a:gd name="T36" fmla="*/ 166 w 269"/>
                  <a:gd name="T37" fmla="*/ 86 h 91"/>
                  <a:gd name="T38" fmla="*/ 143 w 269"/>
                  <a:gd name="T39" fmla="*/ 81 h 91"/>
                  <a:gd name="T40" fmla="*/ 121 w 269"/>
                  <a:gd name="T41" fmla="*/ 76 h 91"/>
                  <a:gd name="T42" fmla="*/ 83 w 269"/>
                  <a:gd name="T43" fmla="*/ 66 h 91"/>
                  <a:gd name="T44" fmla="*/ 63 w 269"/>
                  <a:gd name="T45" fmla="*/ 60 h 91"/>
                  <a:gd name="T46" fmla="*/ 48 w 269"/>
                  <a:gd name="T47" fmla="*/ 55 h 91"/>
                  <a:gd name="T48" fmla="*/ 35 w 269"/>
                  <a:gd name="T49" fmla="*/ 48 h 91"/>
                  <a:gd name="T50" fmla="*/ 23 w 269"/>
                  <a:gd name="T51" fmla="*/ 40 h 91"/>
                  <a:gd name="T52" fmla="*/ 15 w 269"/>
                  <a:gd name="T53" fmla="*/ 33 h 91"/>
                  <a:gd name="T54" fmla="*/ 8 w 269"/>
                  <a:gd name="T55" fmla="*/ 23 h 91"/>
                  <a:gd name="T56" fmla="*/ 3 w 269"/>
                  <a:gd name="T57" fmla="*/ 13 h 91"/>
                  <a:gd name="T58" fmla="*/ 0 w 269"/>
                  <a:gd name="T59" fmla="*/ 2 h 91"/>
                  <a:gd name="T60" fmla="*/ 15 w 269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9" h="91">
                    <a:moveTo>
                      <a:pt x="15" y="0"/>
                    </a:moveTo>
                    <a:lnTo>
                      <a:pt x="15" y="7"/>
                    </a:lnTo>
                    <a:lnTo>
                      <a:pt x="18" y="15"/>
                    </a:lnTo>
                    <a:lnTo>
                      <a:pt x="25" y="20"/>
                    </a:lnTo>
                    <a:lnTo>
                      <a:pt x="33" y="28"/>
                    </a:lnTo>
                    <a:lnTo>
                      <a:pt x="43" y="35"/>
                    </a:lnTo>
                    <a:lnTo>
                      <a:pt x="55" y="40"/>
                    </a:lnTo>
                    <a:lnTo>
                      <a:pt x="70" y="48"/>
                    </a:lnTo>
                    <a:lnTo>
                      <a:pt x="85" y="53"/>
                    </a:lnTo>
                    <a:lnTo>
                      <a:pt x="123" y="63"/>
                    </a:lnTo>
                    <a:lnTo>
                      <a:pt x="146" y="68"/>
                    </a:lnTo>
                    <a:lnTo>
                      <a:pt x="168" y="71"/>
                    </a:lnTo>
                    <a:lnTo>
                      <a:pt x="216" y="76"/>
                    </a:lnTo>
                    <a:lnTo>
                      <a:pt x="241" y="76"/>
                    </a:lnTo>
                    <a:lnTo>
                      <a:pt x="269" y="76"/>
                    </a:lnTo>
                    <a:lnTo>
                      <a:pt x="269" y="91"/>
                    </a:lnTo>
                    <a:lnTo>
                      <a:pt x="241" y="91"/>
                    </a:lnTo>
                    <a:lnTo>
                      <a:pt x="216" y="91"/>
                    </a:lnTo>
                    <a:lnTo>
                      <a:pt x="166" y="86"/>
                    </a:lnTo>
                    <a:lnTo>
                      <a:pt x="143" y="81"/>
                    </a:lnTo>
                    <a:lnTo>
                      <a:pt x="121" y="76"/>
                    </a:lnTo>
                    <a:lnTo>
                      <a:pt x="83" y="66"/>
                    </a:lnTo>
                    <a:lnTo>
                      <a:pt x="63" y="60"/>
                    </a:lnTo>
                    <a:lnTo>
                      <a:pt x="48" y="55"/>
                    </a:lnTo>
                    <a:lnTo>
                      <a:pt x="35" y="48"/>
                    </a:lnTo>
                    <a:lnTo>
                      <a:pt x="23" y="40"/>
                    </a:lnTo>
                    <a:lnTo>
                      <a:pt x="15" y="33"/>
                    </a:lnTo>
                    <a:lnTo>
                      <a:pt x="8" y="23"/>
                    </a:lnTo>
                    <a:lnTo>
                      <a:pt x="3" y="13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79" name="Oval 1423"/>
              <p:cNvSpPr>
                <a:spLocks noChangeArrowheads="1"/>
              </p:cNvSpPr>
              <p:nvPr/>
            </p:nvSpPr>
            <p:spPr bwMode="auto">
              <a:xfrm>
                <a:off x="89" y="2328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0" name="Freeform 1424"/>
              <p:cNvSpPr>
                <a:spLocks/>
              </p:cNvSpPr>
              <p:nvPr/>
            </p:nvSpPr>
            <p:spPr bwMode="auto">
              <a:xfrm>
                <a:off x="282" y="2331"/>
                <a:ext cx="190" cy="65"/>
              </a:xfrm>
              <a:custGeom>
                <a:avLst/>
                <a:gdLst>
                  <a:gd name="T0" fmla="*/ 0 w 266"/>
                  <a:gd name="T1" fmla="*/ 76 h 91"/>
                  <a:gd name="T2" fmla="*/ 25 w 266"/>
                  <a:gd name="T3" fmla="*/ 76 h 91"/>
                  <a:gd name="T4" fmla="*/ 53 w 266"/>
                  <a:gd name="T5" fmla="*/ 76 h 91"/>
                  <a:gd name="T6" fmla="*/ 75 w 266"/>
                  <a:gd name="T7" fmla="*/ 73 h 91"/>
                  <a:gd name="T8" fmla="*/ 101 w 266"/>
                  <a:gd name="T9" fmla="*/ 71 h 91"/>
                  <a:gd name="T10" fmla="*/ 123 w 266"/>
                  <a:gd name="T11" fmla="*/ 68 h 91"/>
                  <a:gd name="T12" fmla="*/ 143 w 266"/>
                  <a:gd name="T13" fmla="*/ 63 h 91"/>
                  <a:gd name="T14" fmla="*/ 163 w 266"/>
                  <a:gd name="T15" fmla="*/ 58 h 91"/>
                  <a:gd name="T16" fmla="*/ 181 w 266"/>
                  <a:gd name="T17" fmla="*/ 53 h 91"/>
                  <a:gd name="T18" fmla="*/ 196 w 266"/>
                  <a:gd name="T19" fmla="*/ 48 h 91"/>
                  <a:gd name="T20" fmla="*/ 211 w 266"/>
                  <a:gd name="T21" fmla="*/ 40 h 91"/>
                  <a:gd name="T22" fmla="*/ 224 w 266"/>
                  <a:gd name="T23" fmla="*/ 35 h 91"/>
                  <a:gd name="T24" fmla="*/ 234 w 266"/>
                  <a:gd name="T25" fmla="*/ 28 h 91"/>
                  <a:gd name="T26" fmla="*/ 244 w 266"/>
                  <a:gd name="T27" fmla="*/ 20 h 91"/>
                  <a:gd name="T28" fmla="*/ 249 w 266"/>
                  <a:gd name="T29" fmla="*/ 15 h 91"/>
                  <a:gd name="T30" fmla="*/ 251 w 266"/>
                  <a:gd name="T31" fmla="*/ 7 h 91"/>
                  <a:gd name="T32" fmla="*/ 254 w 266"/>
                  <a:gd name="T33" fmla="*/ 0 h 91"/>
                  <a:gd name="T34" fmla="*/ 266 w 266"/>
                  <a:gd name="T35" fmla="*/ 2 h 91"/>
                  <a:gd name="T36" fmla="*/ 264 w 266"/>
                  <a:gd name="T37" fmla="*/ 13 h 91"/>
                  <a:gd name="T38" fmla="*/ 261 w 266"/>
                  <a:gd name="T39" fmla="*/ 23 h 91"/>
                  <a:gd name="T40" fmla="*/ 254 w 266"/>
                  <a:gd name="T41" fmla="*/ 33 h 91"/>
                  <a:gd name="T42" fmla="*/ 244 w 266"/>
                  <a:gd name="T43" fmla="*/ 40 h 91"/>
                  <a:gd name="T44" fmla="*/ 231 w 266"/>
                  <a:gd name="T45" fmla="*/ 48 h 91"/>
                  <a:gd name="T46" fmla="*/ 219 w 266"/>
                  <a:gd name="T47" fmla="*/ 55 h 91"/>
                  <a:gd name="T48" fmla="*/ 204 w 266"/>
                  <a:gd name="T49" fmla="*/ 60 h 91"/>
                  <a:gd name="T50" fmla="*/ 186 w 266"/>
                  <a:gd name="T51" fmla="*/ 66 h 91"/>
                  <a:gd name="T52" fmla="*/ 166 w 266"/>
                  <a:gd name="T53" fmla="*/ 71 h 91"/>
                  <a:gd name="T54" fmla="*/ 146 w 266"/>
                  <a:gd name="T55" fmla="*/ 76 h 91"/>
                  <a:gd name="T56" fmla="*/ 123 w 266"/>
                  <a:gd name="T57" fmla="*/ 81 h 91"/>
                  <a:gd name="T58" fmla="*/ 101 w 266"/>
                  <a:gd name="T59" fmla="*/ 86 h 91"/>
                  <a:gd name="T60" fmla="*/ 78 w 266"/>
                  <a:gd name="T61" fmla="*/ 88 h 91"/>
                  <a:gd name="T62" fmla="*/ 53 w 266"/>
                  <a:gd name="T63" fmla="*/ 91 h 91"/>
                  <a:gd name="T64" fmla="*/ 25 w 266"/>
                  <a:gd name="T65" fmla="*/ 91 h 91"/>
                  <a:gd name="T66" fmla="*/ 0 w 266"/>
                  <a:gd name="T67" fmla="*/ 91 h 91"/>
                  <a:gd name="T68" fmla="*/ 0 w 266"/>
                  <a:gd name="T6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6" h="91">
                    <a:moveTo>
                      <a:pt x="0" y="76"/>
                    </a:moveTo>
                    <a:lnTo>
                      <a:pt x="25" y="76"/>
                    </a:lnTo>
                    <a:lnTo>
                      <a:pt x="53" y="76"/>
                    </a:lnTo>
                    <a:lnTo>
                      <a:pt x="75" y="73"/>
                    </a:lnTo>
                    <a:lnTo>
                      <a:pt x="101" y="71"/>
                    </a:lnTo>
                    <a:lnTo>
                      <a:pt x="123" y="68"/>
                    </a:lnTo>
                    <a:lnTo>
                      <a:pt x="143" y="63"/>
                    </a:lnTo>
                    <a:lnTo>
                      <a:pt x="163" y="58"/>
                    </a:lnTo>
                    <a:lnTo>
                      <a:pt x="181" y="53"/>
                    </a:lnTo>
                    <a:lnTo>
                      <a:pt x="196" y="48"/>
                    </a:lnTo>
                    <a:lnTo>
                      <a:pt x="211" y="40"/>
                    </a:lnTo>
                    <a:lnTo>
                      <a:pt x="224" y="35"/>
                    </a:lnTo>
                    <a:lnTo>
                      <a:pt x="234" y="28"/>
                    </a:lnTo>
                    <a:lnTo>
                      <a:pt x="244" y="20"/>
                    </a:lnTo>
                    <a:lnTo>
                      <a:pt x="249" y="15"/>
                    </a:lnTo>
                    <a:lnTo>
                      <a:pt x="251" y="7"/>
                    </a:lnTo>
                    <a:lnTo>
                      <a:pt x="254" y="0"/>
                    </a:lnTo>
                    <a:lnTo>
                      <a:pt x="266" y="2"/>
                    </a:lnTo>
                    <a:lnTo>
                      <a:pt x="264" y="13"/>
                    </a:lnTo>
                    <a:lnTo>
                      <a:pt x="261" y="23"/>
                    </a:lnTo>
                    <a:lnTo>
                      <a:pt x="254" y="33"/>
                    </a:lnTo>
                    <a:lnTo>
                      <a:pt x="244" y="40"/>
                    </a:lnTo>
                    <a:lnTo>
                      <a:pt x="231" y="48"/>
                    </a:lnTo>
                    <a:lnTo>
                      <a:pt x="219" y="55"/>
                    </a:lnTo>
                    <a:lnTo>
                      <a:pt x="204" y="60"/>
                    </a:lnTo>
                    <a:lnTo>
                      <a:pt x="186" y="66"/>
                    </a:lnTo>
                    <a:lnTo>
                      <a:pt x="166" y="71"/>
                    </a:lnTo>
                    <a:lnTo>
                      <a:pt x="146" y="76"/>
                    </a:lnTo>
                    <a:lnTo>
                      <a:pt x="123" y="81"/>
                    </a:lnTo>
                    <a:lnTo>
                      <a:pt x="101" y="86"/>
                    </a:lnTo>
                    <a:lnTo>
                      <a:pt x="78" y="88"/>
                    </a:lnTo>
                    <a:lnTo>
                      <a:pt x="53" y="91"/>
                    </a:lnTo>
                    <a:lnTo>
                      <a:pt x="25" y="91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1" name="Oval 1425"/>
              <p:cNvSpPr>
                <a:spLocks noChangeArrowheads="1"/>
              </p:cNvSpPr>
              <p:nvPr/>
            </p:nvSpPr>
            <p:spPr bwMode="auto">
              <a:xfrm>
                <a:off x="276" y="2386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82" name="Oval 1426"/>
              <p:cNvSpPr>
                <a:spLocks noChangeArrowheads="1"/>
              </p:cNvSpPr>
              <p:nvPr/>
            </p:nvSpPr>
            <p:spPr bwMode="auto">
              <a:xfrm>
                <a:off x="463" y="2328"/>
                <a:ext cx="9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1" name="Freeform 1445"/>
              <p:cNvSpPr>
                <a:spLocks/>
              </p:cNvSpPr>
              <p:nvPr/>
            </p:nvSpPr>
            <p:spPr bwMode="auto">
              <a:xfrm>
                <a:off x="222" y="2922"/>
                <a:ext cx="372" cy="117"/>
              </a:xfrm>
              <a:custGeom>
                <a:avLst/>
                <a:gdLst>
                  <a:gd name="T0" fmla="*/ 520 w 520"/>
                  <a:gd name="T1" fmla="*/ 84 h 164"/>
                  <a:gd name="T2" fmla="*/ 520 w 520"/>
                  <a:gd name="T3" fmla="*/ 74 h 164"/>
                  <a:gd name="T4" fmla="*/ 515 w 520"/>
                  <a:gd name="T5" fmla="*/ 66 h 164"/>
                  <a:gd name="T6" fmla="*/ 510 w 520"/>
                  <a:gd name="T7" fmla="*/ 58 h 164"/>
                  <a:gd name="T8" fmla="*/ 500 w 520"/>
                  <a:gd name="T9" fmla="*/ 51 h 164"/>
                  <a:gd name="T10" fmla="*/ 490 w 520"/>
                  <a:gd name="T11" fmla="*/ 43 h 164"/>
                  <a:gd name="T12" fmla="*/ 478 w 520"/>
                  <a:gd name="T13" fmla="*/ 36 h 164"/>
                  <a:gd name="T14" fmla="*/ 463 w 520"/>
                  <a:gd name="T15" fmla="*/ 31 h 164"/>
                  <a:gd name="T16" fmla="*/ 445 w 520"/>
                  <a:gd name="T17" fmla="*/ 26 h 164"/>
                  <a:gd name="T18" fmla="*/ 407 w 520"/>
                  <a:gd name="T19" fmla="*/ 15 h 164"/>
                  <a:gd name="T20" fmla="*/ 385 w 520"/>
                  <a:gd name="T21" fmla="*/ 10 h 164"/>
                  <a:gd name="T22" fmla="*/ 362 w 520"/>
                  <a:gd name="T23" fmla="*/ 8 h 164"/>
                  <a:gd name="T24" fmla="*/ 314 w 520"/>
                  <a:gd name="T25" fmla="*/ 3 h 164"/>
                  <a:gd name="T26" fmla="*/ 287 w 520"/>
                  <a:gd name="T27" fmla="*/ 0 h 164"/>
                  <a:gd name="T28" fmla="*/ 261 w 520"/>
                  <a:gd name="T29" fmla="*/ 0 h 164"/>
                  <a:gd name="T30" fmla="*/ 234 w 520"/>
                  <a:gd name="T31" fmla="*/ 0 h 164"/>
                  <a:gd name="T32" fmla="*/ 209 w 520"/>
                  <a:gd name="T33" fmla="*/ 3 h 164"/>
                  <a:gd name="T34" fmla="*/ 184 w 520"/>
                  <a:gd name="T35" fmla="*/ 3 h 164"/>
                  <a:gd name="T36" fmla="*/ 158 w 520"/>
                  <a:gd name="T37" fmla="*/ 8 h 164"/>
                  <a:gd name="T38" fmla="*/ 136 w 520"/>
                  <a:gd name="T39" fmla="*/ 10 h 164"/>
                  <a:gd name="T40" fmla="*/ 116 w 520"/>
                  <a:gd name="T41" fmla="*/ 15 h 164"/>
                  <a:gd name="T42" fmla="*/ 96 w 520"/>
                  <a:gd name="T43" fmla="*/ 18 h 164"/>
                  <a:gd name="T44" fmla="*/ 75 w 520"/>
                  <a:gd name="T45" fmla="*/ 26 h 164"/>
                  <a:gd name="T46" fmla="*/ 60 w 520"/>
                  <a:gd name="T47" fmla="*/ 31 h 164"/>
                  <a:gd name="T48" fmla="*/ 45 w 520"/>
                  <a:gd name="T49" fmla="*/ 36 h 164"/>
                  <a:gd name="T50" fmla="*/ 33 w 520"/>
                  <a:gd name="T51" fmla="*/ 43 h 164"/>
                  <a:gd name="T52" fmla="*/ 20 w 520"/>
                  <a:gd name="T53" fmla="*/ 51 h 164"/>
                  <a:gd name="T54" fmla="*/ 13 w 520"/>
                  <a:gd name="T55" fmla="*/ 58 h 164"/>
                  <a:gd name="T56" fmla="*/ 5 w 520"/>
                  <a:gd name="T57" fmla="*/ 66 h 164"/>
                  <a:gd name="T58" fmla="*/ 3 w 520"/>
                  <a:gd name="T59" fmla="*/ 74 h 164"/>
                  <a:gd name="T60" fmla="*/ 0 w 520"/>
                  <a:gd name="T61" fmla="*/ 84 h 164"/>
                  <a:gd name="T62" fmla="*/ 3 w 520"/>
                  <a:gd name="T63" fmla="*/ 91 h 164"/>
                  <a:gd name="T64" fmla="*/ 5 w 520"/>
                  <a:gd name="T65" fmla="*/ 99 h 164"/>
                  <a:gd name="T66" fmla="*/ 13 w 520"/>
                  <a:gd name="T67" fmla="*/ 106 h 164"/>
                  <a:gd name="T68" fmla="*/ 20 w 520"/>
                  <a:gd name="T69" fmla="*/ 114 h 164"/>
                  <a:gd name="T70" fmla="*/ 33 w 520"/>
                  <a:gd name="T71" fmla="*/ 122 h 164"/>
                  <a:gd name="T72" fmla="*/ 45 w 520"/>
                  <a:gd name="T73" fmla="*/ 129 h 164"/>
                  <a:gd name="T74" fmla="*/ 60 w 520"/>
                  <a:gd name="T75" fmla="*/ 134 h 164"/>
                  <a:gd name="T76" fmla="*/ 75 w 520"/>
                  <a:gd name="T77" fmla="*/ 142 h 164"/>
                  <a:gd name="T78" fmla="*/ 116 w 520"/>
                  <a:gd name="T79" fmla="*/ 152 h 164"/>
                  <a:gd name="T80" fmla="*/ 136 w 520"/>
                  <a:gd name="T81" fmla="*/ 154 h 164"/>
                  <a:gd name="T82" fmla="*/ 158 w 520"/>
                  <a:gd name="T83" fmla="*/ 159 h 164"/>
                  <a:gd name="T84" fmla="*/ 209 w 520"/>
                  <a:gd name="T85" fmla="*/ 164 h 164"/>
                  <a:gd name="T86" fmla="*/ 234 w 520"/>
                  <a:gd name="T87" fmla="*/ 164 h 164"/>
                  <a:gd name="T88" fmla="*/ 261 w 520"/>
                  <a:gd name="T89" fmla="*/ 164 h 164"/>
                  <a:gd name="T90" fmla="*/ 287 w 520"/>
                  <a:gd name="T91" fmla="*/ 164 h 164"/>
                  <a:gd name="T92" fmla="*/ 314 w 520"/>
                  <a:gd name="T93" fmla="*/ 164 h 164"/>
                  <a:gd name="T94" fmla="*/ 339 w 520"/>
                  <a:gd name="T95" fmla="*/ 162 h 164"/>
                  <a:gd name="T96" fmla="*/ 362 w 520"/>
                  <a:gd name="T97" fmla="*/ 159 h 164"/>
                  <a:gd name="T98" fmla="*/ 385 w 520"/>
                  <a:gd name="T99" fmla="*/ 154 h 164"/>
                  <a:gd name="T100" fmla="*/ 407 w 520"/>
                  <a:gd name="T101" fmla="*/ 152 h 164"/>
                  <a:gd name="T102" fmla="*/ 427 w 520"/>
                  <a:gd name="T103" fmla="*/ 147 h 164"/>
                  <a:gd name="T104" fmla="*/ 445 w 520"/>
                  <a:gd name="T105" fmla="*/ 142 h 164"/>
                  <a:gd name="T106" fmla="*/ 463 w 520"/>
                  <a:gd name="T107" fmla="*/ 134 h 164"/>
                  <a:gd name="T108" fmla="*/ 478 w 520"/>
                  <a:gd name="T109" fmla="*/ 129 h 164"/>
                  <a:gd name="T110" fmla="*/ 490 w 520"/>
                  <a:gd name="T111" fmla="*/ 122 h 164"/>
                  <a:gd name="T112" fmla="*/ 500 w 520"/>
                  <a:gd name="T113" fmla="*/ 114 h 164"/>
                  <a:gd name="T114" fmla="*/ 510 w 520"/>
                  <a:gd name="T115" fmla="*/ 106 h 164"/>
                  <a:gd name="T116" fmla="*/ 515 w 520"/>
                  <a:gd name="T117" fmla="*/ 99 h 164"/>
                  <a:gd name="T118" fmla="*/ 520 w 520"/>
                  <a:gd name="T119" fmla="*/ 91 h 164"/>
                  <a:gd name="T120" fmla="*/ 520 w 520"/>
                  <a:gd name="T121" fmla="*/ 8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4">
                    <a:moveTo>
                      <a:pt x="520" y="84"/>
                    </a:moveTo>
                    <a:lnTo>
                      <a:pt x="520" y="74"/>
                    </a:lnTo>
                    <a:lnTo>
                      <a:pt x="515" y="66"/>
                    </a:lnTo>
                    <a:lnTo>
                      <a:pt x="510" y="58"/>
                    </a:lnTo>
                    <a:lnTo>
                      <a:pt x="500" y="51"/>
                    </a:lnTo>
                    <a:lnTo>
                      <a:pt x="490" y="43"/>
                    </a:lnTo>
                    <a:lnTo>
                      <a:pt x="478" y="36"/>
                    </a:lnTo>
                    <a:lnTo>
                      <a:pt x="463" y="31"/>
                    </a:lnTo>
                    <a:lnTo>
                      <a:pt x="445" y="26"/>
                    </a:lnTo>
                    <a:lnTo>
                      <a:pt x="407" y="15"/>
                    </a:lnTo>
                    <a:lnTo>
                      <a:pt x="385" y="10"/>
                    </a:lnTo>
                    <a:lnTo>
                      <a:pt x="362" y="8"/>
                    </a:lnTo>
                    <a:lnTo>
                      <a:pt x="314" y="3"/>
                    </a:lnTo>
                    <a:lnTo>
                      <a:pt x="287" y="0"/>
                    </a:lnTo>
                    <a:lnTo>
                      <a:pt x="261" y="0"/>
                    </a:lnTo>
                    <a:lnTo>
                      <a:pt x="234" y="0"/>
                    </a:lnTo>
                    <a:lnTo>
                      <a:pt x="209" y="3"/>
                    </a:lnTo>
                    <a:lnTo>
                      <a:pt x="184" y="3"/>
                    </a:lnTo>
                    <a:lnTo>
                      <a:pt x="158" y="8"/>
                    </a:lnTo>
                    <a:lnTo>
                      <a:pt x="136" y="10"/>
                    </a:lnTo>
                    <a:lnTo>
                      <a:pt x="116" y="15"/>
                    </a:lnTo>
                    <a:lnTo>
                      <a:pt x="96" y="18"/>
                    </a:lnTo>
                    <a:lnTo>
                      <a:pt x="75" y="26"/>
                    </a:lnTo>
                    <a:lnTo>
                      <a:pt x="60" y="31"/>
                    </a:lnTo>
                    <a:lnTo>
                      <a:pt x="45" y="36"/>
                    </a:lnTo>
                    <a:lnTo>
                      <a:pt x="33" y="43"/>
                    </a:lnTo>
                    <a:lnTo>
                      <a:pt x="20" y="51"/>
                    </a:lnTo>
                    <a:lnTo>
                      <a:pt x="13" y="58"/>
                    </a:lnTo>
                    <a:lnTo>
                      <a:pt x="5" y="66"/>
                    </a:lnTo>
                    <a:lnTo>
                      <a:pt x="3" y="74"/>
                    </a:lnTo>
                    <a:lnTo>
                      <a:pt x="0" y="84"/>
                    </a:lnTo>
                    <a:lnTo>
                      <a:pt x="3" y="91"/>
                    </a:lnTo>
                    <a:lnTo>
                      <a:pt x="5" y="99"/>
                    </a:lnTo>
                    <a:lnTo>
                      <a:pt x="13" y="106"/>
                    </a:lnTo>
                    <a:lnTo>
                      <a:pt x="20" y="114"/>
                    </a:lnTo>
                    <a:lnTo>
                      <a:pt x="33" y="122"/>
                    </a:lnTo>
                    <a:lnTo>
                      <a:pt x="45" y="129"/>
                    </a:lnTo>
                    <a:lnTo>
                      <a:pt x="60" y="134"/>
                    </a:lnTo>
                    <a:lnTo>
                      <a:pt x="75" y="142"/>
                    </a:lnTo>
                    <a:lnTo>
                      <a:pt x="116" y="152"/>
                    </a:lnTo>
                    <a:lnTo>
                      <a:pt x="136" y="154"/>
                    </a:lnTo>
                    <a:lnTo>
                      <a:pt x="158" y="159"/>
                    </a:lnTo>
                    <a:lnTo>
                      <a:pt x="209" y="164"/>
                    </a:lnTo>
                    <a:lnTo>
                      <a:pt x="234" y="164"/>
                    </a:lnTo>
                    <a:lnTo>
                      <a:pt x="261" y="164"/>
                    </a:lnTo>
                    <a:lnTo>
                      <a:pt x="287" y="164"/>
                    </a:lnTo>
                    <a:lnTo>
                      <a:pt x="314" y="164"/>
                    </a:lnTo>
                    <a:lnTo>
                      <a:pt x="339" y="162"/>
                    </a:lnTo>
                    <a:lnTo>
                      <a:pt x="362" y="159"/>
                    </a:lnTo>
                    <a:lnTo>
                      <a:pt x="385" y="154"/>
                    </a:lnTo>
                    <a:lnTo>
                      <a:pt x="407" y="152"/>
                    </a:lnTo>
                    <a:lnTo>
                      <a:pt x="427" y="147"/>
                    </a:lnTo>
                    <a:lnTo>
                      <a:pt x="445" y="142"/>
                    </a:lnTo>
                    <a:lnTo>
                      <a:pt x="463" y="134"/>
                    </a:lnTo>
                    <a:lnTo>
                      <a:pt x="478" y="129"/>
                    </a:lnTo>
                    <a:lnTo>
                      <a:pt x="490" y="122"/>
                    </a:lnTo>
                    <a:lnTo>
                      <a:pt x="500" y="114"/>
                    </a:lnTo>
                    <a:lnTo>
                      <a:pt x="510" y="106"/>
                    </a:lnTo>
                    <a:lnTo>
                      <a:pt x="515" y="99"/>
                    </a:lnTo>
                    <a:lnTo>
                      <a:pt x="520" y="91"/>
                    </a:lnTo>
                    <a:lnTo>
                      <a:pt x="520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2" name="Freeform 1446"/>
              <p:cNvSpPr>
                <a:spLocks/>
              </p:cNvSpPr>
              <p:nvPr/>
            </p:nvSpPr>
            <p:spPr bwMode="auto">
              <a:xfrm>
                <a:off x="409" y="2917"/>
                <a:ext cx="191" cy="65"/>
              </a:xfrm>
              <a:custGeom>
                <a:avLst/>
                <a:gdLst>
                  <a:gd name="T0" fmla="*/ 254 w 267"/>
                  <a:gd name="T1" fmla="*/ 91 h 91"/>
                  <a:gd name="T2" fmla="*/ 252 w 267"/>
                  <a:gd name="T3" fmla="*/ 83 h 91"/>
                  <a:gd name="T4" fmla="*/ 249 w 267"/>
                  <a:gd name="T5" fmla="*/ 78 h 91"/>
                  <a:gd name="T6" fmla="*/ 244 w 267"/>
                  <a:gd name="T7" fmla="*/ 70 h 91"/>
                  <a:gd name="T8" fmla="*/ 237 w 267"/>
                  <a:gd name="T9" fmla="*/ 63 h 91"/>
                  <a:gd name="T10" fmla="*/ 224 w 267"/>
                  <a:gd name="T11" fmla="*/ 58 h 91"/>
                  <a:gd name="T12" fmla="*/ 212 w 267"/>
                  <a:gd name="T13" fmla="*/ 50 h 91"/>
                  <a:gd name="T14" fmla="*/ 197 w 267"/>
                  <a:gd name="T15" fmla="*/ 45 h 91"/>
                  <a:gd name="T16" fmla="*/ 182 w 267"/>
                  <a:gd name="T17" fmla="*/ 38 h 91"/>
                  <a:gd name="T18" fmla="*/ 144 w 267"/>
                  <a:gd name="T19" fmla="*/ 28 h 91"/>
                  <a:gd name="T20" fmla="*/ 124 w 267"/>
                  <a:gd name="T21" fmla="*/ 25 h 91"/>
                  <a:gd name="T22" fmla="*/ 101 w 267"/>
                  <a:gd name="T23" fmla="*/ 20 h 91"/>
                  <a:gd name="T24" fmla="*/ 51 w 267"/>
                  <a:gd name="T25" fmla="*/ 15 h 91"/>
                  <a:gd name="T26" fmla="*/ 26 w 267"/>
                  <a:gd name="T27" fmla="*/ 15 h 91"/>
                  <a:gd name="T28" fmla="*/ 0 w 267"/>
                  <a:gd name="T29" fmla="*/ 15 h 91"/>
                  <a:gd name="T30" fmla="*/ 0 w 267"/>
                  <a:gd name="T31" fmla="*/ 0 h 91"/>
                  <a:gd name="T32" fmla="*/ 26 w 267"/>
                  <a:gd name="T33" fmla="*/ 0 h 91"/>
                  <a:gd name="T34" fmla="*/ 53 w 267"/>
                  <a:gd name="T35" fmla="*/ 2 h 91"/>
                  <a:gd name="T36" fmla="*/ 101 w 267"/>
                  <a:gd name="T37" fmla="*/ 7 h 91"/>
                  <a:gd name="T38" fmla="*/ 126 w 267"/>
                  <a:gd name="T39" fmla="*/ 10 h 91"/>
                  <a:gd name="T40" fmla="*/ 146 w 267"/>
                  <a:gd name="T41" fmla="*/ 15 h 91"/>
                  <a:gd name="T42" fmla="*/ 187 w 267"/>
                  <a:gd name="T43" fmla="*/ 25 h 91"/>
                  <a:gd name="T44" fmla="*/ 204 w 267"/>
                  <a:gd name="T45" fmla="*/ 30 h 91"/>
                  <a:gd name="T46" fmla="*/ 219 w 267"/>
                  <a:gd name="T47" fmla="*/ 38 h 91"/>
                  <a:gd name="T48" fmla="*/ 232 w 267"/>
                  <a:gd name="T49" fmla="*/ 45 h 91"/>
                  <a:gd name="T50" fmla="*/ 244 w 267"/>
                  <a:gd name="T51" fmla="*/ 53 h 91"/>
                  <a:gd name="T52" fmla="*/ 254 w 267"/>
                  <a:gd name="T53" fmla="*/ 60 h 91"/>
                  <a:gd name="T54" fmla="*/ 262 w 267"/>
                  <a:gd name="T55" fmla="*/ 70 h 91"/>
                  <a:gd name="T56" fmla="*/ 264 w 267"/>
                  <a:gd name="T57" fmla="*/ 78 h 91"/>
                  <a:gd name="T58" fmla="*/ 267 w 267"/>
                  <a:gd name="T59" fmla="*/ 88 h 91"/>
                  <a:gd name="T60" fmla="*/ 254 w 267"/>
                  <a:gd name="T6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254" y="91"/>
                    </a:moveTo>
                    <a:lnTo>
                      <a:pt x="252" y="83"/>
                    </a:lnTo>
                    <a:lnTo>
                      <a:pt x="249" y="78"/>
                    </a:lnTo>
                    <a:lnTo>
                      <a:pt x="244" y="70"/>
                    </a:lnTo>
                    <a:lnTo>
                      <a:pt x="237" y="63"/>
                    </a:lnTo>
                    <a:lnTo>
                      <a:pt x="224" y="58"/>
                    </a:lnTo>
                    <a:lnTo>
                      <a:pt x="212" y="50"/>
                    </a:lnTo>
                    <a:lnTo>
                      <a:pt x="197" y="45"/>
                    </a:lnTo>
                    <a:lnTo>
                      <a:pt x="182" y="38"/>
                    </a:lnTo>
                    <a:lnTo>
                      <a:pt x="144" y="28"/>
                    </a:lnTo>
                    <a:lnTo>
                      <a:pt x="124" y="25"/>
                    </a:lnTo>
                    <a:lnTo>
                      <a:pt x="101" y="20"/>
                    </a:lnTo>
                    <a:lnTo>
                      <a:pt x="51" y="15"/>
                    </a:lnTo>
                    <a:lnTo>
                      <a:pt x="26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53" y="2"/>
                    </a:lnTo>
                    <a:lnTo>
                      <a:pt x="101" y="7"/>
                    </a:lnTo>
                    <a:lnTo>
                      <a:pt x="126" y="10"/>
                    </a:lnTo>
                    <a:lnTo>
                      <a:pt x="146" y="15"/>
                    </a:lnTo>
                    <a:lnTo>
                      <a:pt x="187" y="25"/>
                    </a:lnTo>
                    <a:lnTo>
                      <a:pt x="204" y="30"/>
                    </a:lnTo>
                    <a:lnTo>
                      <a:pt x="219" y="38"/>
                    </a:lnTo>
                    <a:lnTo>
                      <a:pt x="232" y="45"/>
                    </a:lnTo>
                    <a:lnTo>
                      <a:pt x="244" y="53"/>
                    </a:lnTo>
                    <a:lnTo>
                      <a:pt x="254" y="60"/>
                    </a:lnTo>
                    <a:lnTo>
                      <a:pt x="262" y="70"/>
                    </a:lnTo>
                    <a:lnTo>
                      <a:pt x="264" y="78"/>
                    </a:lnTo>
                    <a:lnTo>
                      <a:pt x="267" y="88"/>
                    </a:lnTo>
                    <a:lnTo>
                      <a:pt x="25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3" name="Freeform 1447"/>
              <p:cNvSpPr>
                <a:spLocks/>
              </p:cNvSpPr>
              <p:nvPr/>
            </p:nvSpPr>
            <p:spPr bwMode="auto">
              <a:xfrm>
                <a:off x="216" y="2917"/>
                <a:ext cx="193" cy="65"/>
              </a:xfrm>
              <a:custGeom>
                <a:avLst/>
                <a:gdLst>
                  <a:gd name="T0" fmla="*/ 269 w 269"/>
                  <a:gd name="T1" fmla="*/ 15 h 91"/>
                  <a:gd name="T2" fmla="*/ 242 w 269"/>
                  <a:gd name="T3" fmla="*/ 15 h 91"/>
                  <a:gd name="T4" fmla="*/ 217 w 269"/>
                  <a:gd name="T5" fmla="*/ 15 h 91"/>
                  <a:gd name="T6" fmla="*/ 192 w 269"/>
                  <a:gd name="T7" fmla="*/ 17 h 91"/>
                  <a:gd name="T8" fmla="*/ 169 w 269"/>
                  <a:gd name="T9" fmla="*/ 20 h 91"/>
                  <a:gd name="T10" fmla="*/ 146 w 269"/>
                  <a:gd name="T11" fmla="*/ 25 h 91"/>
                  <a:gd name="T12" fmla="*/ 126 w 269"/>
                  <a:gd name="T13" fmla="*/ 28 h 91"/>
                  <a:gd name="T14" fmla="*/ 106 w 269"/>
                  <a:gd name="T15" fmla="*/ 33 h 91"/>
                  <a:gd name="T16" fmla="*/ 86 w 269"/>
                  <a:gd name="T17" fmla="*/ 38 h 91"/>
                  <a:gd name="T18" fmla="*/ 71 w 269"/>
                  <a:gd name="T19" fmla="*/ 45 h 91"/>
                  <a:gd name="T20" fmla="*/ 56 w 269"/>
                  <a:gd name="T21" fmla="*/ 50 h 91"/>
                  <a:gd name="T22" fmla="*/ 43 w 269"/>
                  <a:gd name="T23" fmla="*/ 58 h 91"/>
                  <a:gd name="T24" fmla="*/ 33 w 269"/>
                  <a:gd name="T25" fmla="*/ 63 h 91"/>
                  <a:gd name="T26" fmla="*/ 26 w 269"/>
                  <a:gd name="T27" fmla="*/ 70 h 91"/>
                  <a:gd name="T28" fmla="*/ 18 w 269"/>
                  <a:gd name="T29" fmla="*/ 78 h 91"/>
                  <a:gd name="T30" fmla="*/ 16 w 269"/>
                  <a:gd name="T31" fmla="*/ 83 h 91"/>
                  <a:gd name="T32" fmla="*/ 16 w 269"/>
                  <a:gd name="T33" fmla="*/ 91 h 91"/>
                  <a:gd name="T34" fmla="*/ 0 w 269"/>
                  <a:gd name="T35" fmla="*/ 88 h 91"/>
                  <a:gd name="T36" fmla="*/ 3 w 269"/>
                  <a:gd name="T37" fmla="*/ 81 h 91"/>
                  <a:gd name="T38" fmla="*/ 8 w 269"/>
                  <a:gd name="T39" fmla="*/ 70 h 91"/>
                  <a:gd name="T40" fmla="*/ 13 w 269"/>
                  <a:gd name="T41" fmla="*/ 60 h 91"/>
                  <a:gd name="T42" fmla="*/ 23 w 269"/>
                  <a:gd name="T43" fmla="*/ 53 h 91"/>
                  <a:gd name="T44" fmla="*/ 36 w 269"/>
                  <a:gd name="T45" fmla="*/ 45 h 91"/>
                  <a:gd name="T46" fmla="*/ 48 w 269"/>
                  <a:gd name="T47" fmla="*/ 38 h 91"/>
                  <a:gd name="T48" fmla="*/ 63 w 269"/>
                  <a:gd name="T49" fmla="*/ 30 h 91"/>
                  <a:gd name="T50" fmla="*/ 81 w 269"/>
                  <a:gd name="T51" fmla="*/ 25 h 91"/>
                  <a:gd name="T52" fmla="*/ 101 w 269"/>
                  <a:gd name="T53" fmla="*/ 20 h 91"/>
                  <a:gd name="T54" fmla="*/ 121 w 269"/>
                  <a:gd name="T55" fmla="*/ 15 h 91"/>
                  <a:gd name="T56" fmla="*/ 144 w 269"/>
                  <a:gd name="T57" fmla="*/ 10 h 91"/>
                  <a:gd name="T58" fmla="*/ 166 w 269"/>
                  <a:gd name="T59" fmla="*/ 7 h 91"/>
                  <a:gd name="T60" fmla="*/ 189 w 269"/>
                  <a:gd name="T61" fmla="*/ 5 h 91"/>
                  <a:gd name="T62" fmla="*/ 217 w 269"/>
                  <a:gd name="T63" fmla="*/ 2 h 91"/>
                  <a:gd name="T64" fmla="*/ 242 w 269"/>
                  <a:gd name="T65" fmla="*/ 0 h 91"/>
                  <a:gd name="T66" fmla="*/ 269 w 269"/>
                  <a:gd name="T67" fmla="*/ 0 h 91"/>
                  <a:gd name="T68" fmla="*/ 269 w 269"/>
                  <a:gd name="T69" fmla="*/ 1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91">
                    <a:moveTo>
                      <a:pt x="269" y="15"/>
                    </a:moveTo>
                    <a:lnTo>
                      <a:pt x="242" y="15"/>
                    </a:lnTo>
                    <a:lnTo>
                      <a:pt x="217" y="15"/>
                    </a:lnTo>
                    <a:lnTo>
                      <a:pt x="192" y="17"/>
                    </a:lnTo>
                    <a:lnTo>
                      <a:pt x="169" y="20"/>
                    </a:lnTo>
                    <a:lnTo>
                      <a:pt x="146" y="25"/>
                    </a:lnTo>
                    <a:lnTo>
                      <a:pt x="126" y="28"/>
                    </a:lnTo>
                    <a:lnTo>
                      <a:pt x="106" y="33"/>
                    </a:lnTo>
                    <a:lnTo>
                      <a:pt x="86" y="38"/>
                    </a:lnTo>
                    <a:lnTo>
                      <a:pt x="71" y="45"/>
                    </a:lnTo>
                    <a:lnTo>
                      <a:pt x="56" y="50"/>
                    </a:lnTo>
                    <a:lnTo>
                      <a:pt x="43" y="58"/>
                    </a:lnTo>
                    <a:lnTo>
                      <a:pt x="33" y="63"/>
                    </a:lnTo>
                    <a:lnTo>
                      <a:pt x="26" y="70"/>
                    </a:lnTo>
                    <a:lnTo>
                      <a:pt x="18" y="78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0" y="88"/>
                    </a:lnTo>
                    <a:lnTo>
                      <a:pt x="3" y="81"/>
                    </a:lnTo>
                    <a:lnTo>
                      <a:pt x="8" y="70"/>
                    </a:lnTo>
                    <a:lnTo>
                      <a:pt x="13" y="60"/>
                    </a:lnTo>
                    <a:lnTo>
                      <a:pt x="23" y="53"/>
                    </a:lnTo>
                    <a:lnTo>
                      <a:pt x="36" y="45"/>
                    </a:lnTo>
                    <a:lnTo>
                      <a:pt x="48" y="38"/>
                    </a:lnTo>
                    <a:lnTo>
                      <a:pt x="63" y="30"/>
                    </a:lnTo>
                    <a:lnTo>
                      <a:pt x="81" y="25"/>
                    </a:lnTo>
                    <a:lnTo>
                      <a:pt x="101" y="20"/>
                    </a:lnTo>
                    <a:lnTo>
                      <a:pt x="121" y="15"/>
                    </a:lnTo>
                    <a:lnTo>
                      <a:pt x="144" y="10"/>
                    </a:lnTo>
                    <a:lnTo>
                      <a:pt x="166" y="7"/>
                    </a:lnTo>
                    <a:lnTo>
                      <a:pt x="189" y="5"/>
                    </a:lnTo>
                    <a:lnTo>
                      <a:pt x="217" y="2"/>
                    </a:lnTo>
                    <a:lnTo>
                      <a:pt x="242" y="0"/>
                    </a:lnTo>
                    <a:lnTo>
                      <a:pt x="269" y="0"/>
                    </a:lnTo>
                    <a:lnTo>
                      <a:pt x="26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4" name="Oval 1448"/>
              <p:cNvSpPr>
                <a:spLocks noChangeArrowheads="1"/>
              </p:cNvSpPr>
              <p:nvPr/>
            </p:nvSpPr>
            <p:spPr bwMode="auto">
              <a:xfrm>
                <a:off x="404" y="2917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5" name="Freeform 1449"/>
              <p:cNvSpPr>
                <a:spLocks/>
              </p:cNvSpPr>
              <p:nvPr/>
            </p:nvSpPr>
            <p:spPr bwMode="auto">
              <a:xfrm>
                <a:off x="216" y="2980"/>
                <a:ext cx="193" cy="65"/>
              </a:xfrm>
              <a:custGeom>
                <a:avLst/>
                <a:gdLst>
                  <a:gd name="T0" fmla="*/ 16 w 269"/>
                  <a:gd name="T1" fmla="*/ 0 h 91"/>
                  <a:gd name="T2" fmla="*/ 16 w 269"/>
                  <a:gd name="T3" fmla="*/ 8 h 91"/>
                  <a:gd name="T4" fmla="*/ 18 w 269"/>
                  <a:gd name="T5" fmla="*/ 15 h 91"/>
                  <a:gd name="T6" fmla="*/ 26 w 269"/>
                  <a:gd name="T7" fmla="*/ 20 h 91"/>
                  <a:gd name="T8" fmla="*/ 33 w 269"/>
                  <a:gd name="T9" fmla="*/ 28 h 91"/>
                  <a:gd name="T10" fmla="*/ 43 w 269"/>
                  <a:gd name="T11" fmla="*/ 35 h 91"/>
                  <a:gd name="T12" fmla="*/ 56 w 269"/>
                  <a:gd name="T13" fmla="*/ 41 h 91"/>
                  <a:gd name="T14" fmla="*/ 71 w 269"/>
                  <a:gd name="T15" fmla="*/ 48 h 91"/>
                  <a:gd name="T16" fmla="*/ 86 w 269"/>
                  <a:gd name="T17" fmla="*/ 53 h 91"/>
                  <a:gd name="T18" fmla="*/ 126 w 269"/>
                  <a:gd name="T19" fmla="*/ 63 h 91"/>
                  <a:gd name="T20" fmla="*/ 146 w 269"/>
                  <a:gd name="T21" fmla="*/ 68 h 91"/>
                  <a:gd name="T22" fmla="*/ 169 w 269"/>
                  <a:gd name="T23" fmla="*/ 71 h 91"/>
                  <a:gd name="T24" fmla="*/ 217 w 269"/>
                  <a:gd name="T25" fmla="*/ 76 h 91"/>
                  <a:gd name="T26" fmla="*/ 242 w 269"/>
                  <a:gd name="T27" fmla="*/ 76 h 91"/>
                  <a:gd name="T28" fmla="*/ 269 w 269"/>
                  <a:gd name="T29" fmla="*/ 76 h 91"/>
                  <a:gd name="T30" fmla="*/ 269 w 269"/>
                  <a:gd name="T31" fmla="*/ 91 h 91"/>
                  <a:gd name="T32" fmla="*/ 242 w 269"/>
                  <a:gd name="T33" fmla="*/ 91 h 91"/>
                  <a:gd name="T34" fmla="*/ 217 w 269"/>
                  <a:gd name="T35" fmla="*/ 91 h 91"/>
                  <a:gd name="T36" fmla="*/ 166 w 269"/>
                  <a:gd name="T37" fmla="*/ 86 h 91"/>
                  <a:gd name="T38" fmla="*/ 144 w 269"/>
                  <a:gd name="T39" fmla="*/ 81 h 91"/>
                  <a:gd name="T40" fmla="*/ 121 w 269"/>
                  <a:gd name="T41" fmla="*/ 76 h 91"/>
                  <a:gd name="T42" fmla="*/ 83 w 269"/>
                  <a:gd name="T43" fmla="*/ 66 h 91"/>
                  <a:gd name="T44" fmla="*/ 63 w 269"/>
                  <a:gd name="T45" fmla="*/ 61 h 91"/>
                  <a:gd name="T46" fmla="*/ 51 w 269"/>
                  <a:gd name="T47" fmla="*/ 56 h 91"/>
                  <a:gd name="T48" fmla="*/ 36 w 269"/>
                  <a:gd name="T49" fmla="*/ 48 h 91"/>
                  <a:gd name="T50" fmla="*/ 23 w 269"/>
                  <a:gd name="T51" fmla="*/ 41 h 91"/>
                  <a:gd name="T52" fmla="*/ 16 w 269"/>
                  <a:gd name="T53" fmla="*/ 33 h 91"/>
                  <a:gd name="T54" fmla="*/ 8 w 269"/>
                  <a:gd name="T55" fmla="*/ 23 h 91"/>
                  <a:gd name="T56" fmla="*/ 3 w 269"/>
                  <a:gd name="T57" fmla="*/ 13 h 91"/>
                  <a:gd name="T58" fmla="*/ 0 w 269"/>
                  <a:gd name="T59" fmla="*/ 3 h 91"/>
                  <a:gd name="T60" fmla="*/ 16 w 269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9" h="91">
                    <a:moveTo>
                      <a:pt x="16" y="0"/>
                    </a:moveTo>
                    <a:lnTo>
                      <a:pt x="16" y="8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3" y="28"/>
                    </a:lnTo>
                    <a:lnTo>
                      <a:pt x="43" y="35"/>
                    </a:lnTo>
                    <a:lnTo>
                      <a:pt x="56" y="41"/>
                    </a:lnTo>
                    <a:lnTo>
                      <a:pt x="71" y="48"/>
                    </a:lnTo>
                    <a:lnTo>
                      <a:pt x="86" y="53"/>
                    </a:lnTo>
                    <a:lnTo>
                      <a:pt x="126" y="63"/>
                    </a:lnTo>
                    <a:lnTo>
                      <a:pt x="146" y="68"/>
                    </a:lnTo>
                    <a:lnTo>
                      <a:pt x="169" y="71"/>
                    </a:lnTo>
                    <a:lnTo>
                      <a:pt x="217" y="76"/>
                    </a:lnTo>
                    <a:lnTo>
                      <a:pt x="242" y="76"/>
                    </a:lnTo>
                    <a:lnTo>
                      <a:pt x="269" y="76"/>
                    </a:lnTo>
                    <a:lnTo>
                      <a:pt x="269" y="91"/>
                    </a:lnTo>
                    <a:lnTo>
                      <a:pt x="242" y="91"/>
                    </a:lnTo>
                    <a:lnTo>
                      <a:pt x="217" y="91"/>
                    </a:lnTo>
                    <a:lnTo>
                      <a:pt x="166" y="86"/>
                    </a:lnTo>
                    <a:lnTo>
                      <a:pt x="144" y="81"/>
                    </a:lnTo>
                    <a:lnTo>
                      <a:pt x="121" y="76"/>
                    </a:lnTo>
                    <a:lnTo>
                      <a:pt x="83" y="66"/>
                    </a:lnTo>
                    <a:lnTo>
                      <a:pt x="63" y="61"/>
                    </a:lnTo>
                    <a:lnTo>
                      <a:pt x="51" y="56"/>
                    </a:lnTo>
                    <a:lnTo>
                      <a:pt x="36" y="48"/>
                    </a:lnTo>
                    <a:lnTo>
                      <a:pt x="23" y="41"/>
                    </a:lnTo>
                    <a:lnTo>
                      <a:pt x="16" y="33"/>
                    </a:lnTo>
                    <a:lnTo>
                      <a:pt x="8" y="23"/>
                    </a:lnTo>
                    <a:lnTo>
                      <a:pt x="3" y="1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6" name="Oval 1450"/>
              <p:cNvSpPr>
                <a:spLocks noChangeArrowheads="1"/>
              </p:cNvSpPr>
              <p:nvPr/>
            </p:nvSpPr>
            <p:spPr bwMode="auto">
              <a:xfrm>
                <a:off x="216" y="2976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7" name="Freeform 1451"/>
              <p:cNvSpPr>
                <a:spLocks/>
              </p:cNvSpPr>
              <p:nvPr/>
            </p:nvSpPr>
            <p:spPr bwMode="auto">
              <a:xfrm>
                <a:off x="409" y="2980"/>
                <a:ext cx="191" cy="65"/>
              </a:xfrm>
              <a:custGeom>
                <a:avLst/>
                <a:gdLst>
                  <a:gd name="T0" fmla="*/ 0 w 267"/>
                  <a:gd name="T1" fmla="*/ 76 h 91"/>
                  <a:gd name="T2" fmla="*/ 26 w 267"/>
                  <a:gd name="T3" fmla="*/ 76 h 91"/>
                  <a:gd name="T4" fmla="*/ 53 w 267"/>
                  <a:gd name="T5" fmla="*/ 76 h 91"/>
                  <a:gd name="T6" fmla="*/ 76 w 267"/>
                  <a:gd name="T7" fmla="*/ 73 h 91"/>
                  <a:gd name="T8" fmla="*/ 101 w 267"/>
                  <a:gd name="T9" fmla="*/ 71 h 91"/>
                  <a:gd name="T10" fmla="*/ 124 w 267"/>
                  <a:gd name="T11" fmla="*/ 68 h 91"/>
                  <a:gd name="T12" fmla="*/ 144 w 267"/>
                  <a:gd name="T13" fmla="*/ 63 h 91"/>
                  <a:gd name="T14" fmla="*/ 164 w 267"/>
                  <a:gd name="T15" fmla="*/ 58 h 91"/>
                  <a:gd name="T16" fmla="*/ 182 w 267"/>
                  <a:gd name="T17" fmla="*/ 53 h 91"/>
                  <a:gd name="T18" fmla="*/ 197 w 267"/>
                  <a:gd name="T19" fmla="*/ 48 h 91"/>
                  <a:gd name="T20" fmla="*/ 212 w 267"/>
                  <a:gd name="T21" fmla="*/ 41 h 91"/>
                  <a:gd name="T22" fmla="*/ 224 w 267"/>
                  <a:gd name="T23" fmla="*/ 35 h 91"/>
                  <a:gd name="T24" fmla="*/ 237 w 267"/>
                  <a:gd name="T25" fmla="*/ 28 h 91"/>
                  <a:gd name="T26" fmla="*/ 244 w 267"/>
                  <a:gd name="T27" fmla="*/ 20 h 91"/>
                  <a:gd name="T28" fmla="*/ 249 w 267"/>
                  <a:gd name="T29" fmla="*/ 15 h 91"/>
                  <a:gd name="T30" fmla="*/ 252 w 267"/>
                  <a:gd name="T31" fmla="*/ 8 h 91"/>
                  <a:gd name="T32" fmla="*/ 254 w 267"/>
                  <a:gd name="T33" fmla="*/ 0 h 91"/>
                  <a:gd name="T34" fmla="*/ 267 w 267"/>
                  <a:gd name="T35" fmla="*/ 3 h 91"/>
                  <a:gd name="T36" fmla="*/ 264 w 267"/>
                  <a:gd name="T37" fmla="*/ 13 h 91"/>
                  <a:gd name="T38" fmla="*/ 262 w 267"/>
                  <a:gd name="T39" fmla="*/ 23 h 91"/>
                  <a:gd name="T40" fmla="*/ 254 w 267"/>
                  <a:gd name="T41" fmla="*/ 33 h 91"/>
                  <a:gd name="T42" fmla="*/ 244 w 267"/>
                  <a:gd name="T43" fmla="*/ 41 h 91"/>
                  <a:gd name="T44" fmla="*/ 232 w 267"/>
                  <a:gd name="T45" fmla="*/ 48 h 91"/>
                  <a:gd name="T46" fmla="*/ 219 w 267"/>
                  <a:gd name="T47" fmla="*/ 56 h 91"/>
                  <a:gd name="T48" fmla="*/ 204 w 267"/>
                  <a:gd name="T49" fmla="*/ 61 h 91"/>
                  <a:gd name="T50" fmla="*/ 187 w 267"/>
                  <a:gd name="T51" fmla="*/ 66 h 91"/>
                  <a:gd name="T52" fmla="*/ 166 w 267"/>
                  <a:gd name="T53" fmla="*/ 73 h 91"/>
                  <a:gd name="T54" fmla="*/ 146 w 267"/>
                  <a:gd name="T55" fmla="*/ 76 h 91"/>
                  <a:gd name="T56" fmla="*/ 124 w 267"/>
                  <a:gd name="T57" fmla="*/ 81 h 91"/>
                  <a:gd name="T58" fmla="*/ 101 w 267"/>
                  <a:gd name="T59" fmla="*/ 86 h 91"/>
                  <a:gd name="T60" fmla="*/ 78 w 267"/>
                  <a:gd name="T61" fmla="*/ 88 h 91"/>
                  <a:gd name="T62" fmla="*/ 53 w 267"/>
                  <a:gd name="T63" fmla="*/ 91 h 91"/>
                  <a:gd name="T64" fmla="*/ 26 w 267"/>
                  <a:gd name="T65" fmla="*/ 91 h 91"/>
                  <a:gd name="T66" fmla="*/ 0 w 267"/>
                  <a:gd name="T67" fmla="*/ 91 h 91"/>
                  <a:gd name="T68" fmla="*/ 0 w 267"/>
                  <a:gd name="T6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91">
                    <a:moveTo>
                      <a:pt x="0" y="76"/>
                    </a:moveTo>
                    <a:lnTo>
                      <a:pt x="26" y="76"/>
                    </a:lnTo>
                    <a:lnTo>
                      <a:pt x="53" y="76"/>
                    </a:lnTo>
                    <a:lnTo>
                      <a:pt x="76" y="73"/>
                    </a:lnTo>
                    <a:lnTo>
                      <a:pt x="101" y="71"/>
                    </a:lnTo>
                    <a:lnTo>
                      <a:pt x="124" y="68"/>
                    </a:lnTo>
                    <a:lnTo>
                      <a:pt x="144" y="63"/>
                    </a:lnTo>
                    <a:lnTo>
                      <a:pt x="164" y="58"/>
                    </a:lnTo>
                    <a:lnTo>
                      <a:pt x="182" y="53"/>
                    </a:lnTo>
                    <a:lnTo>
                      <a:pt x="197" y="48"/>
                    </a:lnTo>
                    <a:lnTo>
                      <a:pt x="212" y="41"/>
                    </a:lnTo>
                    <a:lnTo>
                      <a:pt x="224" y="35"/>
                    </a:lnTo>
                    <a:lnTo>
                      <a:pt x="237" y="28"/>
                    </a:lnTo>
                    <a:lnTo>
                      <a:pt x="244" y="20"/>
                    </a:lnTo>
                    <a:lnTo>
                      <a:pt x="249" y="15"/>
                    </a:lnTo>
                    <a:lnTo>
                      <a:pt x="252" y="8"/>
                    </a:lnTo>
                    <a:lnTo>
                      <a:pt x="254" y="0"/>
                    </a:lnTo>
                    <a:lnTo>
                      <a:pt x="267" y="3"/>
                    </a:lnTo>
                    <a:lnTo>
                      <a:pt x="264" y="13"/>
                    </a:lnTo>
                    <a:lnTo>
                      <a:pt x="262" y="23"/>
                    </a:lnTo>
                    <a:lnTo>
                      <a:pt x="254" y="33"/>
                    </a:lnTo>
                    <a:lnTo>
                      <a:pt x="244" y="41"/>
                    </a:lnTo>
                    <a:lnTo>
                      <a:pt x="232" y="48"/>
                    </a:lnTo>
                    <a:lnTo>
                      <a:pt x="219" y="56"/>
                    </a:lnTo>
                    <a:lnTo>
                      <a:pt x="204" y="61"/>
                    </a:lnTo>
                    <a:lnTo>
                      <a:pt x="187" y="66"/>
                    </a:lnTo>
                    <a:lnTo>
                      <a:pt x="166" y="73"/>
                    </a:lnTo>
                    <a:lnTo>
                      <a:pt x="146" y="76"/>
                    </a:lnTo>
                    <a:lnTo>
                      <a:pt x="124" y="81"/>
                    </a:lnTo>
                    <a:lnTo>
                      <a:pt x="101" y="86"/>
                    </a:lnTo>
                    <a:lnTo>
                      <a:pt x="78" y="88"/>
                    </a:lnTo>
                    <a:lnTo>
                      <a:pt x="53" y="91"/>
                    </a:lnTo>
                    <a:lnTo>
                      <a:pt x="26" y="91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8" name="Oval 1452"/>
              <p:cNvSpPr>
                <a:spLocks noChangeArrowheads="1"/>
              </p:cNvSpPr>
              <p:nvPr/>
            </p:nvSpPr>
            <p:spPr bwMode="auto">
              <a:xfrm>
                <a:off x="404" y="3034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10" name="Oval 1454"/>
              <p:cNvSpPr>
                <a:spLocks noChangeArrowheads="1"/>
              </p:cNvSpPr>
              <p:nvPr/>
            </p:nvSpPr>
            <p:spPr bwMode="auto">
              <a:xfrm>
                <a:off x="585" y="2976"/>
                <a:ext cx="9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7" name="Freeform 1511"/>
              <p:cNvSpPr>
                <a:spLocks/>
              </p:cNvSpPr>
              <p:nvPr/>
            </p:nvSpPr>
            <p:spPr bwMode="auto">
              <a:xfrm>
                <a:off x="282" y="1686"/>
                <a:ext cx="369" cy="119"/>
              </a:xfrm>
              <a:custGeom>
                <a:avLst/>
                <a:gdLst>
                  <a:gd name="T0" fmla="*/ 515 w 515"/>
                  <a:gd name="T1" fmla="*/ 83 h 166"/>
                  <a:gd name="T2" fmla="*/ 513 w 515"/>
                  <a:gd name="T3" fmla="*/ 75 h 166"/>
                  <a:gd name="T4" fmla="*/ 510 w 515"/>
                  <a:gd name="T5" fmla="*/ 68 h 166"/>
                  <a:gd name="T6" fmla="*/ 503 w 515"/>
                  <a:gd name="T7" fmla="*/ 58 h 166"/>
                  <a:gd name="T8" fmla="*/ 495 w 515"/>
                  <a:gd name="T9" fmla="*/ 50 h 166"/>
                  <a:gd name="T10" fmla="*/ 485 w 515"/>
                  <a:gd name="T11" fmla="*/ 45 h 166"/>
                  <a:gd name="T12" fmla="*/ 470 w 515"/>
                  <a:gd name="T13" fmla="*/ 38 h 166"/>
                  <a:gd name="T14" fmla="*/ 455 w 515"/>
                  <a:gd name="T15" fmla="*/ 30 h 166"/>
                  <a:gd name="T16" fmla="*/ 440 w 515"/>
                  <a:gd name="T17" fmla="*/ 25 h 166"/>
                  <a:gd name="T18" fmla="*/ 402 w 515"/>
                  <a:gd name="T19" fmla="*/ 15 h 166"/>
                  <a:gd name="T20" fmla="*/ 380 w 515"/>
                  <a:gd name="T21" fmla="*/ 10 h 166"/>
                  <a:gd name="T22" fmla="*/ 357 w 515"/>
                  <a:gd name="T23" fmla="*/ 7 h 166"/>
                  <a:gd name="T24" fmla="*/ 309 w 515"/>
                  <a:gd name="T25" fmla="*/ 2 h 166"/>
                  <a:gd name="T26" fmla="*/ 284 w 515"/>
                  <a:gd name="T27" fmla="*/ 2 h 166"/>
                  <a:gd name="T28" fmla="*/ 256 w 515"/>
                  <a:gd name="T29" fmla="*/ 0 h 166"/>
                  <a:gd name="T30" fmla="*/ 206 w 515"/>
                  <a:gd name="T31" fmla="*/ 2 h 166"/>
                  <a:gd name="T32" fmla="*/ 181 w 515"/>
                  <a:gd name="T33" fmla="*/ 5 h 166"/>
                  <a:gd name="T34" fmla="*/ 156 w 515"/>
                  <a:gd name="T35" fmla="*/ 7 h 166"/>
                  <a:gd name="T36" fmla="*/ 133 w 515"/>
                  <a:gd name="T37" fmla="*/ 10 h 166"/>
                  <a:gd name="T38" fmla="*/ 113 w 515"/>
                  <a:gd name="T39" fmla="*/ 15 h 166"/>
                  <a:gd name="T40" fmla="*/ 75 w 515"/>
                  <a:gd name="T41" fmla="*/ 25 h 166"/>
                  <a:gd name="T42" fmla="*/ 58 w 515"/>
                  <a:gd name="T43" fmla="*/ 30 h 166"/>
                  <a:gd name="T44" fmla="*/ 43 w 515"/>
                  <a:gd name="T45" fmla="*/ 38 h 166"/>
                  <a:gd name="T46" fmla="*/ 30 w 515"/>
                  <a:gd name="T47" fmla="*/ 45 h 166"/>
                  <a:gd name="T48" fmla="*/ 20 w 515"/>
                  <a:gd name="T49" fmla="*/ 50 h 166"/>
                  <a:gd name="T50" fmla="*/ 10 w 515"/>
                  <a:gd name="T51" fmla="*/ 58 h 166"/>
                  <a:gd name="T52" fmla="*/ 5 w 515"/>
                  <a:gd name="T53" fmla="*/ 68 h 166"/>
                  <a:gd name="T54" fmla="*/ 0 w 515"/>
                  <a:gd name="T55" fmla="*/ 75 h 166"/>
                  <a:gd name="T56" fmla="*/ 0 w 515"/>
                  <a:gd name="T57" fmla="*/ 83 h 166"/>
                  <a:gd name="T58" fmla="*/ 0 w 515"/>
                  <a:gd name="T59" fmla="*/ 91 h 166"/>
                  <a:gd name="T60" fmla="*/ 5 w 515"/>
                  <a:gd name="T61" fmla="*/ 101 h 166"/>
                  <a:gd name="T62" fmla="*/ 10 w 515"/>
                  <a:gd name="T63" fmla="*/ 108 h 166"/>
                  <a:gd name="T64" fmla="*/ 20 w 515"/>
                  <a:gd name="T65" fmla="*/ 116 h 166"/>
                  <a:gd name="T66" fmla="*/ 30 w 515"/>
                  <a:gd name="T67" fmla="*/ 123 h 166"/>
                  <a:gd name="T68" fmla="*/ 43 w 515"/>
                  <a:gd name="T69" fmla="*/ 128 h 166"/>
                  <a:gd name="T70" fmla="*/ 58 w 515"/>
                  <a:gd name="T71" fmla="*/ 136 h 166"/>
                  <a:gd name="T72" fmla="*/ 75 w 515"/>
                  <a:gd name="T73" fmla="*/ 141 h 166"/>
                  <a:gd name="T74" fmla="*/ 113 w 515"/>
                  <a:gd name="T75" fmla="*/ 151 h 166"/>
                  <a:gd name="T76" fmla="*/ 133 w 515"/>
                  <a:gd name="T77" fmla="*/ 156 h 166"/>
                  <a:gd name="T78" fmla="*/ 156 w 515"/>
                  <a:gd name="T79" fmla="*/ 159 h 166"/>
                  <a:gd name="T80" fmla="*/ 206 w 515"/>
                  <a:gd name="T81" fmla="*/ 164 h 166"/>
                  <a:gd name="T82" fmla="*/ 231 w 515"/>
                  <a:gd name="T83" fmla="*/ 166 h 166"/>
                  <a:gd name="T84" fmla="*/ 256 w 515"/>
                  <a:gd name="T85" fmla="*/ 166 h 166"/>
                  <a:gd name="T86" fmla="*/ 309 w 515"/>
                  <a:gd name="T87" fmla="*/ 164 h 166"/>
                  <a:gd name="T88" fmla="*/ 334 w 515"/>
                  <a:gd name="T89" fmla="*/ 161 h 166"/>
                  <a:gd name="T90" fmla="*/ 357 w 515"/>
                  <a:gd name="T91" fmla="*/ 159 h 166"/>
                  <a:gd name="T92" fmla="*/ 380 w 515"/>
                  <a:gd name="T93" fmla="*/ 156 h 166"/>
                  <a:gd name="T94" fmla="*/ 402 w 515"/>
                  <a:gd name="T95" fmla="*/ 151 h 166"/>
                  <a:gd name="T96" fmla="*/ 440 w 515"/>
                  <a:gd name="T97" fmla="*/ 141 h 166"/>
                  <a:gd name="T98" fmla="*/ 455 w 515"/>
                  <a:gd name="T99" fmla="*/ 136 h 166"/>
                  <a:gd name="T100" fmla="*/ 470 w 515"/>
                  <a:gd name="T101" fmla="*/ 128 h 166"/>
                  <a:gd name="T102" fmla="*/ 485 w 515"/>
                  <a:gd name="T103" fmla="*/ 123 h 166"/>
                  <a:gd name="T104" fmla="*/ 495 w 515"/>
                  <a:gd name="T105" fmla="*/ 116 h 166"/>
                  <a:gd name="T106" fmla="*/ 503 w 515"/>
                  <a:gd name="T107" fmla="*/ 108 h 166"/>
                  <a:gd name="T108" fmla="*/ 510 w 515"/>
                  <a:gd name="T109" fmla="*/ 101 h 166"/>
                  <a:gd name="T110" fmla="*/ 513 w 515"/>
                  <a:gd name="T111" fmla="*/ 91 h 166"/>
                  <a:gd name="T112" fmla="*/ 515 w 515"/>
                  <a:gd name="T113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5" h="166">
                    <a:moveTo>
                      <a:pt x="515" y="83"/>
                    </a:moveTo>
                    <a:lnTo>
                      <a:pt x="513" y="75"/>
                    </a:lnTo>
                    <a:lnTo>
                      <a:pt x="510" y="68"/>
                    </a:lnTo>
                    <a:lnTo>
                      <a:pt x="503" y="58"/>
                    </a:lnTo>
                    <a:lnTo>
                      <a:pt x="495" y="50"/>
                    </a:lnTo>
                    <a:lnTo>
                      <a:pt x="485" y="45"/>
                    </a:lnTo>
                    <a:lnTo>
                      <a:pt x="470" y="38"/>
                    </a:lnTo>
                    <a:lnTo>
                      <a:pt x="455" y="30"/>
                    </a:lnTo>
                    <a:lnTo>
                      <a:pt x="440" y="25"/>
                    </a:lnTo>
                    <a:lnTo>
                      <a:pt x="402" y="15"/>
                    </a:lnTo>
                    <a:lnTo>
                      <a:pt x="380" y="10"/>
                    </a:lnTo>
                    <a:lnTo>
                      <a:pt x="357" y="7"/>
                    </a:lnTo>
                    <a:lnTo>
                      <a:pt x="309" y="2"/>
                    </a:lnTo>
                    <a:lnTo>
                      <a:pt x="284" y="2"/>
                    </a:lnTo>
                    <a:lnTo>
                      <a:pt x="256" y="0"/>
                    </a:lnTo>
                    <a:lnTo>
                      <a:pt x="206" y="2"/>
                    </a:lnTo>
                    <a:lnTo>
                      <a:pt x="181" y="5"/>
                    </a:lnTo>
                    <a:lnTo>
                      <a:pt x="156" y="7"/>
                    </a:lnTo>
                    <a:lnTo>
                      <a:pt x="133" y="10"/>
                    </a:lnTo>
                    <a:lnTo>
                      <a:pt x="113" y="15"/>
                    </a:lnTo>
                    <a:lnTo>
                      <a:pt x="75" y="25"/>
                    </a:lnTo>
                    <a:lnTo>
                      <a:pt x="58" y="30"/>
                    </a:lnTo>
                    <a:lnTo>
                      <a:pt x="43" y="38"/>
                    </a:lnTo>
                    <a:lnTo>
                      <a:pt x="30" y="45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5" y="68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0" y="91"/>
                    </a:lnTo>
                    <a:lnTo>
                      <a:pt x="5" y="101"/>
                    </a:lnTo>
                    <a:lnTo>
                      <a:pt x="10" y="108"/>
                    </a:lnTo>
                    <a:lnTo>
                      <a:pt x="20" y="116"/>
                    </a:lnTo>
                    <a:lnTo>
                      <a:pt x="30" y="123"/>
                    </a:lnTo>
                    <a:lnTo>
                      <a:pt x="43" y="128"/>
                    </a:lnTo>
                    <a:lnTo>
                      <a:pt x="58" y="136"/>
                    </a:lnTo>
                    <a:lnTo>
                      <a:pt x="75" y="141"/>
                    </a:lnTo>
                    <a:lnTo>
                      <a:pt x="113" y="151"/>
                    </a:lnTo>
                    <a:lnTo>
                      <a:pt x="133" y="156"/>
                    </a:lnTo>
                    <a:lnTo>
                      <a:pt x="156" y="159"/>
                    </a:lnTo>
                    <a:lnTo>
                      <a:pt x="206" y="164"/>
                    </a:lnTo>
                    <a:lnTo>
                      <a:pt x="231" y="166"/>
                    </a:lnTo>
                    <a:lnTo>
                      <a:pt x="256" y="166"/>
                    </a:lnTo>
                    <a:lnTo>
                      <a:pt x="309" y="164"/>
                    </a:lnTo>
                    <a:lnTo>
                      <a:pt x="334" y="161"/>
                    </a:lnTo>
                    <a:lnTo>
                      <a:pt x="357" y="159"/>
                    </a:lnTo>
                    <a:lnTo>
                      <a:pt x="380" y="156"/>
                    </a:lnTo>
                    <a:lnTo>
                      <a:pt x="402" y="151"/>
                    </a:lnTo>
                    <a:lnTo>
                      <a:pt x="440" y="141"/>
                    </a:lnTo>
                    <a:lnTo>
                      <a:pt x="455" y="136"/>
                    </a:lnTo>
                    <a:lnTo>
                      <a:pt x="470" y="128"/>
                    </a:lnTo>
                    <a:lnTo>
                      <a:pt x="485" y="123"/>
                    </a:lnTo>
                    <a:lnTo>
                      <a:pt x="495" y="116"/>
                    </a:lnTo>
                    <a:lnTo>
                      <a:pt x="503" y="108"/>
                    </a:lnTo>
                    <a:lnTo>
                      <a:pt x="510" y="101"/>
                    </a:lnTo>
                    <a:lnTo>
                      <a:pt x="513" y="91"/>
                    </a:lnTo>
                    <a:lnTo>
                      <a:pt x="515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8" name="Freeform 1512"/>
              <p:cNvSpPr>
                <a:spLocks/>
              </p:cNvSpPr>
              <p:nvPr/>
            </p:nvSpPr>
            <p:spPr bwMode="auto">
              <a:xfrm>
                <a:off x="466" y="1683"/>
                <a:ext cx="191" cy="65"/>
              </a:xfrm>
              <a:custGeom>
                <a:avLst/>
                <a:gdLst>
                  <a:gd name="T0" fmla="*/ 252 w 267"/>
                  <a:gd name="T1" fmla="*/ 91 h 91"/>
                  <a:gd name="T2" fmla="*/ 252 w 267"/>
                  <a:gd name="T3" fmla="*/ 83 h 91"/>
                  <a:gd name="T4" fmla="*/ 247 w 267"/>
                  <a:gd name="T5" fmla="*/ 75 h 91"/>
                  <a:gd name="T6" fmla="*/ 242 w 267"/>
                  <a:gd name="T7" fmla="*/ 70 h 91"/>
                  <a:gd name="T8" fmla="*/ 234 w 267"/>
                  <a:gd name="T9" fmla="*/ 63 h 91"/>
                  <a:gd name="T10" fmla="*/ 224 w 267"/>
                  <a:gd name="T11" fmla="*/ 55 h 91"/>
                  <a:gd name="T12" fmla="*/ 212 w 267"/>
                  <a:gd name="T13" fmla="*/ 48 h 91"/>
                  <a:gd name="T14" fmla="*/ 197 w 267"/>
                  <a:gd name="T15" fmla="*/ 43 h 91"/>
                  <a:gd name="T16" fmla="*/ 181 w 267"/>
                  <a:gd name="T17" fmla="*/ 38 h 91"/>
                  <a:gd name="T18" fmla="*/ 144 w 267"/>
                  <a:gd name="T19" fmla="*/ 27 h 91"/>
                  <a:gd name="T20" fmla="*/ 124 w 267"/>
                  <a:gd name="T21" fmla="*/ 22 h 91"/>
                  <a:gd name="T22" fmla="*/ 101 w 267"/>
                  <a:gd name="T23" fmla="*/ 20 h 91"/>
                  <a:gd name="T24" fmla="*/ 53 w 267"/>
                  <a:gd name="T25" fmla="*/ 15 h 91"/>
                  <a:gd name="T26" fmla="*/ 28 w 267"/>
                  <a:gd name="T27" fmla="*/ 12 h 91"/>
                  <a:gd name="T28" fmla="*/ 0 w 267"/>
                  <a:gd name="T29" fmla="*/ 12 h 91"/>
                  <a:gd name="T30" fmla="*/ 0 w 267"/>
                  <a:gd name="T31" fmla="*/ 0 h 91"/>
                  <a:gd name="T32" fmla="*/ 28 w 267"/>
                  <a:gd name="T33" fmla="*/ 0 h 91"/>
                  <a:gd name="T34" fmla="*/ 53 w 267"/>
                  <a:gd name="T35" fmla="*/ 0 h 91"/>
                  <a:gd name="T36" fmla="*/ 101 w 267"/>
                  <a:gd name="T37" fmla="*/ 5 h 91"/>
                  <a:gd name="T38" fmla="*/ 126 w 267"/>
                  <a:gd name="T39" fmla="*/ 10 h 91"/>
                  <a:gd name="T40" fmla="*/ 146 w 267"/>
                  <a:gd name="T41" fmla="*/ 12 h 91"/>
                  <a:gd name="T42" fmla="*/ 187 w 267"/>
                  <a:gd name="T43" fmla="*/ 22 h 91"/>
                  <a:gd name="T44" fmla="*/ 202 w 267"/>
                  <a:gd name="T45" fmla="*/ 30 h 91"/>
                  <a:gd name="T46" fmla="*/ 219 w 267"/>
                  <a:gd name="T47" fmla="*/ 35 h 91"/>
                  <a:gd name="T48" fmla="*/ 232 w 267"/>
                  <a:gd name="T49" fmla="*/ 43 h 91"/>
                  <a:gd name="T50" fmla="*/ 244 w 267"/>
                  <a:gd name="T51" fmla="*/ 50 h 91"/>
                  <a:gd name="T52" fmla="*/ 252 w 267"/>
                  <a:gd name="T53" fmla="*/ 58 h 91"/>
                  <a:gd name="T54" fmla="*/ 259 w 267"/>
                  <a:gd name="T55" fmla="*/ 68 h 91"/>
                  <a:gd name="T56" fmla="*/ 264 w 267"/>
                  <a:gd name="T57" fmla="*/ 78 h 91"/>
                  <a:gd name="T58" fmla="*/ 267 w 267"/>
                  <a:gd name="T59" fmla="*/ 88 h 91"/>
                  <a:gd name="T60" fmla="*/ 252 w 267"/>
                  <a:gd name="T6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252" y="91"/>
                    </a:moveTo>
                    <a:lnTo>
                      <a:pt x="252" y="83"/>
                    </a:lnTo>
                    <a:lnTo>
                      <a:pt x="247" y="75"/>
                    </a:lnTo>
                    <a:lnTo>
                      <a:pt x="242" y="70"/>
                    </a:lnTo>
                    <a:lnTo>
                      <a:pt x="234" y="63"/>
                    </a:lnTo>
                    <a:lnTo>
                      <a:pt x="224" y="55"/>
                    </a:lnTo>
                    <a:lnTo>
                      <a:pt x="212" y="48"/>
                    </a:lnTo>
                    <a:lnTo>
                      <a:pt x="197" y="43"/>
                    </a:lnTo>
                    <a:lnTo>
                      <a:pt x="181" y="38"/>
                    </a:lnTo>
                    <a:lnTo>
                      <a:pt x="144" y="27"/>
                    </a:lnTo>
                    <a:lnTo>
                      <a:pt x="124" y="22"/>
                    </a:lnTo>
                    <a:lnTo>
                      <a:pt x="101" y="20"/>
                    </a:lnTo>
                    <a:lnTo>
                      <a:pt x="53" y="15"/>
                    </a:lnTo>
                    <a:lnTo>
                      <a:pt x="28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53" y="0"/>
                    </a:lnTo>
                    <a:lnTo>
                      <a:pt x="101" y="5"/>
                    </a:lnTo>
                    <a:lnTo>
                      <a:pt x="126" y="10"/>
                    </a:lnTo>
                    <a:lnTo>
                      <a:pt x="146" y="12"/>
                    </a:lnTo>
                    <a:lnTo>
                      <a:pt x="187" y="22"/>
                    </a:lnTo>
                    <a:lnTo>
                      <a:pt x="202" y="30"/>
                    </a:lnTo>
                    <a:lnTo>
                      <a:pt x="219" y="35"/>
                    </a:lnTo>
                    <a:lnTo>
                      <a:pt x="232" y="43"/>
                    </a:lnTo>
                    <a:lnTo>
                      <a:pt x="244" y="50"/>
                    </a:lnTo>
                    <a:lnTo>
                      <a:pt x="252" y="58"/>
                    </a:lnTo>
                    <a:lnTo>
                      <a:pt x="259" y="68"/>
                    </a:lnTo>
                    <a:lnTo>
                      <a:pt x="264" y="78"/>
                    </a:lnTo>
                    <a:lnTo>
                      <a:pt x="267" y="88"/>
                    </a:lnTo>
                    <a:lnTo>
                      <a:pt x="25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69" name="Freeform 1513"/>
              <p:cNvSpPr>
                <a:spLocks/>
              </p:cNvSpPr>
              <p:nvPr/>
            </p:nvSpPr>
            <p:spPr bwMode="auto">
              <a:xfrm>
                <a:off x="277" y="1683"/>
                <a:ext cx="189" cy="65"/>
              </a:xfrm>
              <a:custGeom>
                <a:avLst/>
                <a:gdLst>
                  <a:gd name="T0" fmla="*/ 263 w 263"/>
                  <a:gd name="T1" fmla="*/ 12 h 91"/>
                  <a:gd name="T2" fmla="*/ 213 w 263"/>
                  <a:gd name="T3" fmla="*/ 15 h 91"/>
                  <a:gd name="T4" fmla="*/ 188 w 263"/>
                  <a:gd name="T5" fmla="*/ 17 h 91"/>
                  <a:gd name="T6" fmla="*/ 165 w 263"/>
                  <a:gd name="T7" fmla="*/ 20 h 91"/>
                  <a:gd name="T8" fmla="*/ 143 w 263"/>
                  <a:gd name="T9" fmla="*/ 22 h 91"/>
                  <a:gd name="T10" fmla="*/ 123 w 263"/>
                  <a:gd name="T11" fmla="*/ 27 h 91"/>
                  <a:gd name="T12" fmla="*/ 82 w 263"/>
                  <a:gd name="T13" fmla="*/ 38 h 91"/>
                  <a:gd name="T14" fmla="*/ 67 w 263"/>
                  <a:gd name="T15" fmla="*/ 43 h 91"/>
                  <a:gd name="T16" fmla="*/ 52 w 263"/>
                  <a:gd name="T17" fmla="*/ 48 h 91"/>
                  <a:gd name="T18" fmla="*/ 40 w 263"/>
                  <a:gd name="T19" fmla="*/ 55 h 91"/>
                  <a:gd name="T20" fmla="*/ 30 w 263"/>
                  <a:gd name="T21" fmla="*/ 63 h 91"/>
                  <a:gd name="T22" fmla="*/ 22 w 263"/>
                  <a:gd name="T23" fmla="*/ 68 h 91"/>
                  <a:gd name="T24" fmla="*/ 17 w 263"/>
                  <a:gd name="T25" fmla="*/ 75 h 91"/>
                  <a:gd name="T26" fmla="*/ 15 w 263"/>
                  <a:gd name="T27" fmla="*/ 80 h 91"/>
                  <a:gd name="T28" fmla="*/ 12 w 263"/>
                  <a:gd name="T29" fmla="*/ 91 h 91"/>
                  <a:gd name="T30" fmla="*/ 0 w 263"/>
                  <a:gd name="T31" fmla="*/ 88 h 91"/>
                  <a:gd name="T32" fmla="*/ 0 w 263"/>
                  <a:gd name="T33" fmla="*/ 78 h 91"/>
                  <a:gd name="T34" fmla="*/ 5 w 263"/>
                  <a:gd name="T35" fmla="*/ 68 h 91"/>
                  <a:gd name="T36" fmla="*/ 12 w 263"/>
                  <a:gd name="T37" fmla="*/ 58 h 91"/>
                  <a:gd name="T38" fmla="*/ 22 w 263"/>
                  <a:gd name="T39" fmla="*/ 50 h 91"/>
                  <a:gd name="T40" fmla="*/ 32 w 263"/>
                  <a:gd name="T41" fmla="*/ 43 h 91"/>
                  <a:gd name="T42" fmla="*/ 47 w 263"/>
                  <a:gd name="T43" fmla="*/ 35 h 91"/>
                  <a:gd name="T44" fmla="*/ 62 w 263"/>
                  <a:gd name="T45" fmla="*/ 30 h 91"/>
                  <a:gd name="T46" fmla="*/ 80 w 263"/>
                  <a:gd name="T47" fmla="*/ 22 h 91"/>
                  <a:gd name="T48" fmla="*/ 118 w 263"/>
                  <a:gd name="T49" fmla="*/ 12 h 91"/>
                  <a:gd name="T50" fmla="*/ 140 w 263"/>
                  <a:gd name="T51" fmla="*/ 10 h 91"/>
                  <a:gd name="T52" fmla="*/ 163 w 263"/>
                  <a:gd name="T53" fmla="*/ 5 h 91"/>
                  <a:gd name="T54" fmla="*/ 186 w 263"/>
                  <a:gd name="T55" fmla="*/ 2 h 91"/>
                  <a:gd name="T56" fmla="*/ 211 w 263"/>
                  <a:gd name="T57" fmla="*/ 0 h 91"/>
                  <a:gd name="T58" fmla="*/ 263 w 263"/>
                  <a:gd name="T59" fmla="*/ 0 h 91"/>
                  <a:gd name="T60" fmla="*/ 263 w 263"/>
                  <a:gd name="T61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91">
                    <a:moveTo>
                      <a:pt x="263" y="12"/>
                    </a:moveTo>
                    <a:lnTo>
                      <a:pt x="213" y="15"/>
                    </a:lnTo>
                    <a:lnTo>
                      <a:pt x="188" y="17"/>
                    </a:lnTo>
                    <a:lnTo>
                      <a:pt x="165" y="20"/>
                    </a:lnTo>
                    <a:lnTo>
                      <a:pt x="143" y="22"/>
                    </a:lnTo>
                    <a:lnTo>
                      <a:pt x="123" y="27"/>
                    </a:lnTo>
                    <a:lnTo>
                      <a:pt x="82" y="38"/>
                    </a:lnTo>
                    <a:lnTo>
                      <a:pt x="67" y="43"/>
                    </a:lnTo>
                    <a:lnTo>
                      <a:pt x="52" y="48"/>
                    </a:lnTo>
                    <a:lnTo>
                      <a:pt x="40" y="55"/>
                    </a:lnTo>
                    <a:lnTo>
                      <a:pt x="30" y="63"/>
                    </a:lnTo>
                    <a:lnTo>
                      <a:pt x="22" y="68"/>
                    </a:lnTo>
                    <a:lnTo>
                      <a:pt x="17" y="75"/>
                    </a:lnTo>
                    <a:lnTo>
                      <a:pt x="15" y="80"/>
                    </a:lnTo>
                    <a:lnTo>
                      <a:pt x="12" y="91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5" y="68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7" y="35"/>
                    </a:lnTo>
                    <a:lnTo>
                      <a:pt x="62" y="30"/>
                    </a:lnTo>
                    <a:lnTo>
                      <a:pt x="80" y="22"/>
                    </a:lnTo>
                    <a:lnTo>
                      <a:pt x="118" y="12"/>
                    </a:lnTo>
                    <a:lnTo>
                      <a:pt x="140" y="10"/>
                    </a:lnTo>
                    <a:lnTo>
                      <a:pt x="163" y="5"/>
                    </a:lnTo>
                    <a:lnTo>
                      <a:pt x="186" y="2"/>
                    </a:lnTo>
                    <a:lnTo>
                      <a:pt x="211" y="0"/>
                    </a:lnTo>
                    <a:lnTo>
                      <a:pt x="263" y="0"/>
                    </a:lnTo>
                    <a:lnTo>
                      <a:pt x="26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0" name="Oval 1514"/>
              <p:cNvSpPr>
                <a:spLocks noChangeArrowheads="1"/>
              </p:cNvSpPr>
              <p:nvPr/>
            </p:nvSpPr>
            <p:spPr bwMode="auto">
              <a:xfrm>
                <a:off x="461" y="1683"/>
                <a:ext cx="10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1" name="Freeform 1515"/>
              <p:cNvSpPr>
                <a:spLocks/>
              </p:cNvSpPr>
              <p:nvPr/>
            </p:nvSpPr>
            <p:spPr bwMode="auto">
              <a:xfrm>
                <a:off x="277" y="1746"/>
                <a:ext cx="189" cy="65"/>
              </a:xfrm>
              <a:custGeom>
                <a:avLst/>
                <a:gdLst>
                  <a:gd name="T0" fmla="*/ 12 w 263"/>
                  <a:gd name="T1" fmla="*/ 0 h 91"/>
                  <a:gd name="T2" fmla="*/ 15 w 263"/>
                  <a:gd name="T3" fmla="*/ 8 h 91"/>
                  <a:gd name="T4" fmla="*/ 17 w 263"/>
                  <a:gd name="T5" fmla="*/ 13 h 91"/>
                  <a:gd name="T6" fmla="*/ 22 w 263"/>
                  <a:gd name="T7" fmla="*/ 20 h 91"/>
                  <a:gd name="T8" fmla="*/ 30 w 263"/>
                  <a:gd name="T9" fmla="*/ 28 h 91"/>
                  <a:gd name="T10" fmla="*/ 40 w 263"/>
                  <a:gd name="T11" fmla="*/ 33 h 91"/>
                  <a:gd name="T12" fmla="*/ 52 w 263"/>
                  <a:gd name="T13" fmla="*/ 40 h 91"/>
                  <a:gd name="T14" fmla="*/ 67 w 263"/>
                  <a:gd name="T15" fmla="*/ 45 h 91"/>
                  <a:gd name="T16" fmla="*/ 82 w 263"/>
                  <a:gd name="T17" fmla="*/ 50 h 91"/>
                  <a:gd name="T18" fmla="*/ 123 w 263"/>
                  <a:gd name="T19" fmla="*/ 61 h 91"/>
                  <a:gd name="T20" fmla="*/ 143 w 263"/>
                  <a:gd name="T21" fmla="*/ 66 h 91"/>
                  <a:gd name="T22" fmla="*/ 165 w 263"/>
                  <a:gd name="T23" fmla="*/ 68 h 91"/>
                  <a:gd name="T24" fmla="*/ 213 w 263"/>
                  <a:gd name="T25" fmla="*/ 73 h 91"/>
                  <a:gd name="T26" fmla="*/ 238 w 263"/>
                  <a:gd name="T27" fmla="*/ 76 h 91"/>
                  <a:gd name="T28" fmla="*/ 263 w 263"/>
                  <a:gd name="T29" fmla="*/ 76 h 91"/>
                  <a:gd name="T30" fmla="*/ 263 w 263"/>
                  <a:gd name="T31" fmla="*/ 91 h 91"/>
                  <a:gd name="T32" fmla="*/ 236 w 263"/>
                  <a:gd name="T33" fmla="*/ 91 h 91"/>
                  <a:gd name="T34" fmla="*/ 211 w 263"/>
                  <a:gd name="T35" fmla="*/ 88 h 91"/>
                  <a:gd name="T36" fmla="*/ 163 w 263"/>
                  <a:gd name="T37" fmla="*/ 83 h 91"/>
                  <a:gd name="T38" fmla="*/ 140 w 263"/>
                  <a:gd name="T39" fmla="*/ 81 h 91"/>
                  <a:gd name="T40" fmla="*/ 118 w 263"/>
                  <a:gd name="T41" fmla="*/ 76 h 91"/>
                  <a:gd name="T42" fmla="*/ 80 w 263"/>
                  <a:gd name="T43" fmla="*/ 66 h 91"/>
                  <a:gd name="T44" fmla="*/ 62 w 263"/>
                  <a:gd name="T45" fmla="*/ 61 h 91"/>
                  <a:gd name="T46" fmla="*/ 47 w 263"/>
                  <a:gd name="T47" fmla="*/ 53 h 91"/>
                  <a:gd name="T48" fmla="*/ 32 w 263"/>
                  <a:gd name="T49" fmla="*/ 45 h 91"/>
                  <a:gd name="T50" fmla="*/ 22 w 263"/>
                  <a:gd name="T51" fmla="*/ 38 h 91"/>
                  <a:gd name="T52" fmla="*/ 12 w 263"/>
                  <a:gd name="T53" fmla="*/ 30 h 91"/>
                  <a:gd name="T54" fmla="*/ 5 w 263"/>
                  <a:gd name="T55" fmla="*/ 20 h 91"/>
                  <a:gd name="T56" fmla="*/ 0 w 263"/>
                  <a:gd name="T57" fmla="*/ 10 h 91"/>
                  <a:gd name="T58" fmla="*/ 0 w 263"/>
                  <a:gd name="T59" fmla="*/ 3 h 91"/>
                  <a:gd name="T60" fmla="*/ 12 w 263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91">
                    <a:moveTo>
                      <a:pt x="12" y="0"/>
                    </a:moveTo>
                    <a:lnTo>
                      <a:pt x="15" y="8"/>
                    </a:lnTo>
                    <a:lnTo>
                      <a:pt x="17" y="13"/>
                    </a:lnTo>
                    <a:lnTo>
                      <a:pt x="22" y="20"/>
                    </a:lnTo>
                    <a:lnTo>
                      <a:pt x="30" y="28"/>
                    </a:lnTo>
                    <a:lnTo>
                      <a:pt x="40" y="33"/>
                    </a:lnTo>
                    <a:lnTo>
                      <a:pt x="52" y="40"/>
                    </a:lnTo>
                    <a:lnTo>
                      <a:pt x="67" y="45"/>
                    </a:lnTo>
                    <a:lnTo>
                      <a:pt x="82" y="50"/>
                    </a:lnTo>
                    <a:lnTo>
                      <a:pt x="123" y="61"/>
                    </a:lnTo>
                    <a:lnTo>
                      <a:pt x="143" y="66"/>
                    </a:lnTo>
                    <a:lnTo>
                      <a:pt x="165" y="68"/>
                    </a:lnTo>
                    <a:lnTo>
                      <a:pt x="213" y="73"/>
                    </a:lnTo>
                    <a:lnTo>
                      <a:pt x="238" y="76"/>
                    </a:lnTo>
                    <a:lnTo>
                      <a:pt x="263" y="76"/>
                    </a:lnTo>
                    <a:lnTo>
                      <a:pt x="263" y="91"/>
                    </a:lnTo>
                    <a:lnTo>
                      <a:pt x="236" y="91"/>
                    </a:lnTo>
                    <a:lnTo>
                      <a:pt x="211" y="88"/>
                    </a:lnTo>
                    <a:lnTo>
                      <a:pt x="163" y="83"/>
                    </a:lnTo>
                    <a:lnTo>
                      <a:pt x="140" y="81"/>
                    </a:lnTo>
                    <a:lnTo>
                      <a:pt x="118" y="76"/>
                    </a:lnTo>
                    <a:lnTo>
                      <a:pt x="80" y="66"/>
                    </a:lnTo>
                    <a:lnTo>
                      <a:pt x="62" y="61"/>
                    </a:lnTo>
                    <a:lnTo>
                      <a:pt x="47" y="53"/>
                    </a:lnTo>
                    <a:lnTo>
                      <a:pt x="32" y="45"/>
                    </a:lnTo>
                    <a:lnTo>
                      <a:pt x="22" y="38"/>
                    </a:lnTo>
                    <a:lnTo>
                      <a:pt x="12" y="30"/>
                    </a:lnTo>
                    <a:lnTo>
                      <a:pt x="5" y="20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2" name="Oval 1516"/>
              <p:cNvSpPr>
                <a:spLocks noChangeArrowheads="1"/>
              </p:cNvSpPr>
              <p:nvPr/>
            </p:nvSpPr>
            <p:spPr bwMode="auto">
              <a:xfrm>
                <a:off x="277" y="174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3" name="Freeform 1517"/>
              <p:cNvSpPr>
                <a:spLocks/>
              </p:cNvSpPr>
              <p:nvPr/>
            </p:nvSpPr>
            <p:spPr bwMode="auto">
              <a:xfrm>
                <a:off x="466" y="1746"/>
                <a:ext cx="191" cy="65"/>
              </a:xfrm>
              <a:custGeom>
                <a:avLst/>
                <a:gdLst>
                  <a:gd name="T0" fmla="*/ 0 w 267"/>
                  <a:gd name="T1" fmla="*/ 76 h 91"/>
                  <a:gd name="T2" fmla="*/ 53 w 267"/>
                  <a:gd name="T3" fmla="*/ 73 h 91"/>
                  <a:gd name="T4" fmla="*/ 78 w 267"/>
                  <a:gd name="T5" fmla="*/ 73 h 91"/>
                  <a:gd name="T6" fmla="*/ 101 w 267"/>
                  <a:gd name="T7" fmla="*/ 68 h 91"/>
                  <a:gd name="T8" fmla="*/ 124 w 267"/>
                  <a:gd name="T9" fmla="*/ 66 h 91"/>
                  <a:gd name="T10" fmla="*/ 144 w 267"/>
                  <a:gd name="T11" fmla="*/ 61 h 91"/>
                  <a:gd name="T12" fmla="*/ 181 w 267"/>
                  <a:gd name="T13" fmla="*/ 50 h 91"/>
                  <a:gd name="T14" fmla="*/ 197 w 267"/>
                  <a:gd name="T15" fmla="*/ 45 h 91"/>
                  <a:gd name="T16" fmla="*/ 212 w 267"/>
                  <a:gd name="T17" fmla="*/ 40 h 91"/>
                  <a:gd name="T18" fmla="*/ 224 w 267"/>
                  <a:gd name="T19" fmla="*/ 33 h 91"/>
                  <a:gd name="T20" fmla="*/ 234 w 267"/>
                  <a:gd name="T21" fmla="*/ 28 h 91"/>
                  <a:gd name="T22" fmla="*/ 242 w 267"/>
                  <a:gd name="T23" fmla="*/ 20 h 91"/>
                  <a:gd name="T24" fmla="*/ 247 w 267"/>
                  <a:gd name="T25" fmla="*/ 13 h 91"/>
                  <a:gd name="T26" fmla="*/ 252 w 267"/>
                  <a:gd name="T27" fmla="*/ 5 h 91"/>
                  <a:gd name="T28" fmla="*/ 252 w 267"/>
                  <a:gd name="T29" fmla="*/ 0 h 91"/>
                  <a:gd name="T30" fmla="*/ 267 w 267"/>
                  <a:gd name="T31" fmla="*/ 3 h 91"/>
                  <a:gd name="T32" fmla="*/ 264 w 267"/>
                  <a:gd name="T33" fmla="*/ 10 h 91"/>
                  <a:gd name="T34" fmla="*/ 259 w 267"/>
                  <a:gd name="T35" fmla="*/ 20 h 91"/>
                  <a:gd name="T36" fmla="*/ 252 w 267"/>
                  <a:gd name="T37" fmla="*/ 30 h 91"/>
                  <a:gd name="T38" fmla="*/ 244 w 267"/>
                  <a:gd name="T39" fmla="*/ 38 h 91"/>
                  <a:gd name="T40" fmla="*/ 232 w 267"/>
                  <a:gd name="T41" fmla="*/ 45 h 91"/>
                  <a:gd name="T42" fmla="*/ 217 w 267"/>
                  <a:gd name="T43" fmla="*/ 53 h 91"/>
                  <a:gd name="T44" fmla="*/ 202 w 267"/>
                  <a:gd name="T45" fmla="*/ 61 h 91"/>
                  <a:gd name="T46" fmla="*/ 187 w 267"/>
                  <a:gd name="T47" fmla="*/ 66 h 91"/>
                  <a:gd name="T48" fmla="*/ 146 w 267"/>
                  <a:gd name="T49" fmla="*/ 76 h 91"/>
                  <a:gd name="T50" fmla="*/ 124 w 267"/>
                  <a:gd name="T51" fmla="*/ 81 h 91"/>
                  <a:gd name="T52" fmla="*/ 101 w 267"/>
                  <a:gd name="T53" fmla="*/ 83 h 91"/>
                  <a:gd name="T54" fmla="*/ 78 w 267"/>
                  <a:gd name="T55" fmla="*/ 86 h 91"/>
                  <a:gd name="T56" fmla="*/ 53 w 267"/>
                  <a:gd name="T57" fmla="*/ 88 h 91"/>
                  <a:gd name="T58" fmla="*/ 0 w 267"/>
                  <a:gd name="T59" fmla="*/ 91 h 91"/>
                  <a:gd name="T60" fmla="*/ 0 w 267"/>
                  <a:gd name="T61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0" y="76"/>
                    </a:moveTo>
                    <a:lnTo>
                      <a:pt x="53" y="73"/>
                    </a:lnTo>
                    <a:lnTo>
                      <a:pt x="78" y="73"/>
                    </a:lnTo>
                    <a:lnTo>
                      <a:pt x="101" y="68"/>
                    </a:lnTo>
                    <a:lnTo>
                      <a:pt x="124" y="66"/>
                    </a:lnTo>
                    <a:lnTo>
                      <a:pt x="144" y="61"/>
                    </a:lnTo>
                    <a:lnTo>
                      <a:pt x="181" y="50"/>
                    </a:lnTo>
                    <a:lnTo>
                      <a:pt x="197" y="45"/>
                    </a:lnTo>
                    <a:lnTo>
                      <a:pt x="212" y="40"/>
                    </a:lnTo>
                    <a:lnTo>
                      <a:pt x="224" y="33"/>
                    </a:lnTo>
                    <a:lnTo>
                      <a:pt x="234" y="28"/>
                    </a:lnTo>
                    <a:lnTo>
                      <a:pt x="242" y="20"/>
                    </a:lnTo>
                    <a:lnTo>
                      <a:pt x="247" y="13"/>
                    </a:lnTo>
                    <a:lnTo>
                      <a:pt x="252" y="5"/>
                    </a:lnTo>
                    <a:lnTo>
                      <a:pt x="252" y="0"/>
                    </a:lnTo>
                    <a:lnTo>
                      <a:pt x="267" y="3"/>
                    </a:lnTo>
                    <a:lnTo>
                      <a:pt x="264" y="10"/>
                    </a:lnTo>
                    <a:lnTo>
                      <a:pt x="259" y="20"/>
                    </a:lnTo>
                    <a:lnTo>
                      <a:pt x="252" y="30"/>
                    </a:lnTo>
                    <a:lnTo>
                      <a:pt x="244" y="38"/>
                    </a:lnTo>
                    <a:lnTo>
                      <a:pt x="232" y="45"/>
                    </a:lnTo>
                    <a:lnTo>
                      <a:pt x="217" y="53"/>
                    </a:lnTo>
                    <a:lnTo>
                      <a:pt x="202" y="61"/>
                    </a:lnTo>
                    <a:lnTo>
                      <a:pt x="187" y="66"/>
                    </a:lnTo>
                    <a:lnTo>
                      <a:pt x="146" y="76"/>
                    </a:lnTo>
                    <a:lnTo>
                      <a:pt x="124" y="81"/>
                    </a:lnTo>
                    <a:lnTo>
                      <a:pt x="101" y="83"/>
                    </a:lnTo>
                    <a:lnTo>
                      <a:pt x="78" y="86"/>
                    </a:lnTo>
                    <a:lnTo>
                      <a:pt x="53" y="88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4" name="Oval 1518"/>
              <p:cNvSpPr>
                <a:spLocks noChangeArrowheads="1"/>
              </p:cNvSpPr>
              <p:nvPr/>
            </p:nvSpPr>
            <p:spPr bwMode="auto">
              <a:xfrm>
                <a:off x="461" y="1800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5" name="Oval 1519"/>
              <p:cNvSpPr>
                <a:spLocks noChangeArrowheads="1"/>
              </p:cNvSpPr>
              <p:nvPr/>
            </p:nvSpPr>
            <p:spPr bwMode="auto">
              <a:xfrm>
                <a:off x="646" y="174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6" name="Freeform 1520"/>
              <p:cNvSpPr>
                <a:spLocks/>
              </p:cNvSpPr>
              <p:nvPr/>
            </p:nvSpPr>
            <p:spPr bwMode="auto">
              <a:xfrm>
                <a:off x="216" y="2534"/>
                <a:ext cx="372" cy="117"/>
              </a:xfrm>
              <a:custGeom>
                <a:avLst/>
                <a:gdLst>
                  <a:gd name="T0" fmla="*/ 520 w 520"/>
                  <a:gd name="T1" fmla="*/ 83 h 164"/>
                  <a:gd name="T2" fmla="*/ 520 w 520"/>
                  <a:gd name="T3" fmla="*/ 73 h 164"/>
                  <a:gd name="T4" fmla="*/ 515 w 520"/>
                  <a:gd name="T5" fmla="*/ 65 h 164"/>
                  <a:gd name="T6" fmla="*/ 510 w 520"/>
                  <a:gd name="T7" fmla="*/ 58 h 164"/>
                  <a:gd name="T8" fmla="*/ 500 w 520"/>
                  <a:gd name="T9" fmla="*/ 50 h 164"/>
                  <a:gd name="T10" fmla="*/ 490 w 520"/>
                  <a:gd name="T11" fmla="*/ 43 h 164"/>
                  <a:gd name="T12" fmla="*/ 478 w 520"/>
                  <a:gd name="T13" fmla="*/ 35 h 164"/>
                  <a:gd name="T14" fmla="*/ 463 w 520"/>
                  <a:gd name="T15" fmla="*/ 30 h 164"/>
                  <a:gd name="T16" fmla="*/ 445 w 520"/>
                  <a:gd name="T17" fmla="*/ 22 h 164"/>
                  <a:gd name="T18" fmla="*/ 407 w 520"/>
                  <a:gd name="T19" fmla="*/ 15 h 164"/>
                  <a:gd name="T20" fmla="*/ 385 w 520"/>
                  <a:gd name="T21" fmla="*/ 10 h 164"/>
                  <a:gd name="T22" fmla="*/ 362 w 520"/>
                  <a:gd name="T23" fmla="*/ 5 h 164"/>
                  <a:gd name="T24" fmla="*/ 314 w 520"/>
                  <a:gd name="T25" fmla="*/ 2 h 164"/>
                  <a:gd name="T26" fmla="*/ 287 w 520"/>
                  <a:gd name="T27" fmla="*/ 0 h 164"/>
                  <a:gd name="T28" fmla="*/ 261 w 520"/>
                  <a:gd name="T29" fmla="*/ 0 h 164"/>
                  <a:gd name="T30" fmla="*/ 234 w 520"/>
                  <a:gd name="T31" fmla="*/ 0 h 164"/>
                  <a:gd name="T32" fmla="*/ 209 w 520"/>
                  <a:gd name="T33" fmla="*/ 2 h 164"/>
                  <a:gd name="T34" fmla="*/ 184 w 520"/>
                  <a:gd name="T35" fmla="*/ 2 h 164"/>
                  <a:gd name="T36" fmla="*/ 158 w 520"/>
                  <a:gd name="T37" fmla="*/ 5 h 164"/>
                  <a:gd name="T38" fmla="*/ 136 w 520"/>
                  <a:gd name="T39" fmla="*/ 10 h 164"/>
                  <a:gd name="T40" fmla="*/ 116 w 520"/>
                  <a:gd name="T41" fmla="*/ 15 h 164"/>
                  <a:gd name="T42" fmla="*/ 96 w 520"/>
                  <a:gd name="T43" fmla="*/ 17 h 164"/>
                  <a:gd name="T44" fmla="*/ 75 w 520"/>
                  <a:gd name="T45" fmla="*/ 22 h 164"/>
                  <a:gd name="T46" fmla="*/ 60 w 520"/>
                  <a:gd name="T47" fmla="*/ 30 h 164"/>
                  <a:gd name="T48" fmla="*/ 45 w 520"/>
                  <a:gd name="T49" fmla="*/ 35 h 164"/>
                  <a:gd name="T50" fmla="*/ 33 w 520"/>
                  <a:gd name="T51" fmla="*/ 43 h 164"/>
                  <a:gd name="T52" fmla="*/ 20 w 520"/>
                  <a:gd name="T53" fmla="*/ 50 h 164"/>
                  <a:gd name="T54" fmla="*/ 13 w 520"/>
                  <a:gd name="T55" fmla="*/ 58 h 164"/>
                  <a:gd name="T56" fmla="*/ 5 w 520"/>
                  <a:gd name="T57" fmla="*/ 65 h 164"/>
                  <a:gd name="T58" fmla="*/ 3 w 520"/>
                  <a:gd name="T59" fmla="*/ 73 h 164"/>
                  <a:gd name="T60" fmla="*/ 0 w 520"/>
                  <a:gd name="T61" fmla="*/ 83 h 164"/>
                  <a:gd name="T62" fmla="*/ 3 w 520"/>
                  <a:gd name="T63" fmla="*/ 90 h 164"/>
                  <a:gd name="T64" fmla="*/ 5 w 520"/>
                  <a:gd name="T65" fmla="*/ 98 h 164"/>
                  <a:gd name="T66" fmla="*/ 13 w 520"/>
                  <a:gd name="T67" fmla="*/ 106 h 164"/>
                  <a:gd name="T68" fmla="*/ 20 w 520"/>
                  <a:gd name="T69" fmla="*/ 113 h 164"/>
                  <a:gd name="T70" fmla="*/ 33 w 520"/>
                  <a:gd name="T71" fmla="*/ 121 h 164"/>
                  <a:gd name="T72" fmla="*/ 45 w 520"/>
                  <a:gd name="T73" fmla="*/ 128 h 164"/>
                  <a:gd name="T74" fmla="*/ 60 w 520"/>
                  <a:gd name="T75" fmla="*/ 133 h 164"/>
                  <a:gd name="T76" fmla="*/ 75 w 520"/>
                  <a:gd name="T77" fmla="*/ 141 h 164"/>
                  <a:gd name="T78" fmla="*/ 116 w 520"/>
                  <a:gd name="T79" fmla="*/ 151 h 164"/>
                  <a:gd name="T80" fmla="*/ 136 w 520"/>
                  <a:gd name="T81" fmla="*/ 154 h 164"/>
                  <a:gd name="T82" fmla="*/ 158 w 520"/>
                  <a:gd name="T83" fmla="*/ 159 h 164"/>
                  <a:gd name="T84" fmla="*/ 209 w 520"/>
                  <a:gd name="T85" fmla="*/ 164 h 164"/>
                  <a:gd name="T86" fmla="*/ 234 w 520"/>
                  <a:gd name="T87" fmla="*/ 164 h 164"/>
                  <a:gd name="T88" fmla="*/ 261 w 520"/>
                  <a:gd name="T89" fmla="*/ 164 h 164"/>
                  <a:gd name="T90" fmla="*/ 287 w 520"/>
                  <a:gd name="T91" fmla="*/ 164 h 164"/>
                  <a:gd name="T92" fmla="*/ 314 w 520"/>
                  <a:gd name="T93" fmla="*/ 164 h 164"/>
                  <a:gd name="T94" fmla="*/ 339 w 520"/>
                  <a:gd name="T95" fmla="*/ 161 h 164"/>
                  <a:gd name="T96" fmla="*/ 362 w 520"/>
                  <a:gd name="T97" fmla="*/ 159 h 164"/>
                  <a:gd name="T98" fmla="*/ 385 w 520"/>
                  <a:gd name="T99" fmla="*/ 154 h 164"/>
                  <a:gd name="T100" fmla="*/ 407 w 520"/>
                  <a:gd name="T101" fmla="*/ 151 h 164"/>
                  <a:gd name="T102" fmla="*/ 427 w 520"/>
                  <a:gd name="T103" fmla="*/ 146 h 164"/>
                  <a:gd name="T104" fmla="*/ 445 w 520"/>
                  <a:gd name="T105" fmla="*/ 141 h 164"/>
                  <a:gd name="T106" fmla="*/ 463 w 520"/>
                  <a:gd name="T107" fmla="*/ 133 h 164"/>
                  <a:gd name="T108" fmla="*/ 478 w 520"/>
                  <a:gd name="T109" fmla="*/ 128 h 164"/>
                  <a:gd name="T110" fmla="*/ 490 w 520"/>
                  <a:gd name="T111" fmla="*/ 121 h 164"/>
                  <a:gd name="T112" fmla="*/ 500 w 520"/>
                  <a:gd name="T113" fmla="*/ 113 h 164"/>
                  <a:gd name="T114" fmla="*/ 510 w 520"/>
                  <a:gd name="T115" fmla="*/ 106 h 164"/>
                  <a:gd name="T116" fmla="*/ 515 w 520"/>
                  <a:gd name="T117" fmla="*/ 98 h 164"/>
                  <a:gd name="T118" fmla="*/ 520 w 520"/>
                  <a:gd name="T119" fmla="*/ 90 h 164"/>
                  <a:gd name="T120" fmla="*/ 520 w 520"/>
                  <a:gd name="T121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4">
                    <a:moveTo>
                      <a:pt x="520" y="83"/>
                    </a:moveTo>
                    <a:lnTo>
                      <a:pt x="520" y="73"/>
                    </a:lnTo>
                    <a:lnTo>
                      <a:pt x="515" y="65"/>
                    </a:lnTo>
                    <a:lnTo>
                      <a:pt x="510" y="58"/>
                    </a:lnTo>
                    <a:lnTo>
                      <a:pt x="500" y="50"/>
                    </a:lnTo>
                    <a:lnTo>
                      <a:pt x="490" y="43"/>
                    </a:lnTo>
                    <a:lnTo>
                      <a:pt x="478" y="35"/>
                    </a:lnTo>
                    <a:lnTo>
                      <a:pt x="463" y="30"/>
                    </a:lnTo>
                    <a:lnTo>
                      <a:pt x="445" y="22"/>
                    </a:lnTo>
                    <a:lnTo>
                      <a:pt x="407" y="15"/>
                    </a:lnTo>
                    <a:lnTo>
                      <a:pt x="385" y="10"/>
                    </a:lnTo>
                    <a:lnTo>
                      <a:pt x="362" y="5"/>
                    </a:lnTo>
                    <a:lnTo>
                      <a:pt x="314" y="2"/>
                    </a:lnTo>
                    <a:lnTo>
                      <a:pt x="287" y="0"/>
                    </a:lnTo>
                    <a:lnTo>
                      <a:pt x="261" y="0"/>
                    </a:lnTo>
                    <a:lnTo>
                      <a:pt x="234" y="0"/>
                    </a:lnTo>
                    <a:lnTo>
                      <a:pt x="209" y="2"/>
                    </a:lnTo>
                    <a:lnTo>
                      <a:pt x="184" y="2"/>
                    </a:lnTo>
                    <a:lnTo>
                      <a:pt x="158" y="5"/>
                    </a:lnTo>
                    <a:lnTo>
                      <a:pt x="136" y="10"/>
                    </a:lnTo>
                    <a:lnTo>
                      <a:pt x="116" y="15"/>
                    </a:lnTo>
                    <a:lnTo>
                      <a:pt x="96" y="17"/>
                    </a:lnTo>
                    <a:lnTo>
                      <a:pt x="75" y="22"/>
                    </a:lnTo>
                    <a:lnTo>
                      <a:pt x="60" y="30"/>
                    </a:lnTo>
                    <a:lnTo>
                      <a:pt x="45" y="35"/>
                    </a:lnTo>
                    <a:lnTo>
                      <a:pt x="33" y="43"/>
                    </a:lnTo>
                    <a:lnTo>
                      <a:pt x="20" y="50"/>
                    </a:lnTo>
                    <a:lnTo>
                      <a:pt x="13" y="58"/>
                    </a:lnTo>
                    <a:lnTo>
                      <a:pt x="5" y="65"/>
                    </a:lnTo>
                    <a:lnTo>
                      <a:pt x="3" y="73"/>
                    </a:lnTo>
                    <a:lnTo>
                      <a:pt x="0" y="83"/>
                    </a:lnTo>
                    <a:lnTo>
                      <a:pt x="3" y="90"/>
                    </a:lnTo>
                    <a:lnTo>
                      <a:pt x="5" y="98"/>
                    </a:lnTo>
                    <a:lnTo>
                      <a:pt x="13" y="106"/>
                    </a:lnTo>
                    <a:lnTo>
                      <a:pt x="20" y="113"/>
                    </a:lnTo>
                    <a:lnTo>
                      <a:pt x="33" y="121"/>
                    </a:lnTo>
                    <a:lnTo>
                      <a:pt x="45" y="128"/>
                    </a:lnTo>
                    <a:lnTo>
                      <a:pt x="60" y="133"/>
                    </a:lnTo>
                    <a:lnTo>
                      <a:pt x="75" y="141"/>
                    </a:lnTo>
                    <a:lnTo>
                      <a:pt x="116" y="151"/>
                    </a:lnTo>
                    <a:lnTo>
                      <a:pt x="136" y="154"/>
                    </a:lnTo>
                    <a:lnTo>
                      <a:pt x="158" y="159"/>
                    </a:lnTo>
                    <a:lnTo>
                      <a:pt x="209" y="164"/>
                    </a:lnTo>
                    <a:lnTo>
                      <a:pt x="234" y="164"/>
                    </a:lnTo>
                    <a:lnTo>
                      <a:pt x="261" y="164"/>
                    </a:lnTo>
                    <a:lnTo>
                      <a:pt x="287" y="164"/>
                    </a:lnTo>
                    <a:lnTo>
                      <a:pt x="314" y="164"/>
                    </a:lnTo>
                    <a:lnTo>
                      <a:pt x="339" y="161"/>
                    </a:lnTo>
                    <a:lnTo>
                      <a:pt x="362" y="159"/>
                    </a:lnTo>
                    <a:lnTo>
                      <a:pt x="385" y="154"/>
                    </a:lnTo>
                    <a:lnTo>
                      <a:pt x="407" y="151"/>
                    </a:lnTo>
                    <a:lnTo>
                      <a:pt x="427" y="146"/>
                    </a:lnTo>
                    <a:lnTo>
                      <a:pt x="445" y="141"/>
                    </a:lnTo>
                    <a:lnTo>
                      <a:pt x="463" y="133"/>
                    </a:lnTo>
                    <a:lnTo>
                      <a:pt x="478" y="128"/>
                    </a:lnTo>
                    <a:lnTo>
                      <a:pt x="490" y="121"/>
                    </a:lnTo>
                    <a:lnTo>
                      <a:pt x="500" y="113"/>
                    </a:lnTo>
                    <a:lnTo>
                      <a:pt x="510" y="106"/>
                    </a:lnTo>
                    <a:lnTo>
                      <a:pt x="515" y="98"/>
                    </a:lnTo>
                    <a:lnTo>
                      <a:pt x="520" y="90"/>
                    </a:lnTo>
                    <a:lnTo>
                      <a:pt x="520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7" name="Freeform 1521"/>
              <p:cNvSpPr>
                <a:spLocks/>
              </p:cNvSpPr>
              <p:nvPr/>
            </p:nvSpPr>
            <p:spPr bwMode="auto">
              <a:xfrm>
                <a:off x="403" y="2528"/>
                <a:ext cx="191" cy="65"/>
              </a:xfrm>
              <a:custGeom>
                <a:avLst/>
                <a:gdLst>
                  <a:gd name="T0" fmla="*/ 254 w 267"/>
                  <a:gd name="T1" fmla="*/ 91 h 91"/>
                  <a:gd name="T2" fmla="*/ 252 w 267"/>
                  <a:gd name="T3" fmla="*/ 83 h 91"/>
                  <a:gd name="T4" fmla="*/ 249 w 267"/>
                  <a:gd name="T5" fmla="*/ 78 h 91"/>
                  <a:gd name="T6" fmla="*/ 244 w 267"/>
                  <a:gd name="T7" fmla="*/ 71 h 91"/>
                  <a:gd name="T8" fmla="*/ 237 w 267"/>
                  <a:gd name="T9" fmla="*/ 63 h 91"/>
                  <a:gd name="T10" fmla="*/ 224 w 267"/>
                  <a:gd name="T11" fmla="*/ 58 h 91"/>
                  <a:gd name="T12" fmla="*/ 212 w 267"/>
                  <a:gd name="T13" fmla="*/ 51 h 91"/>
                  <a:gd name="T14" fmla="*/ 197 w 267"/>
                  <a:gd name="T15" fmla="*/ 45 h 91"/>
                  <a:gd name="T16" fmla="*/ 182 w 267"/>
                  <a:gd name="T17" fmla="*/ 38 h 91"/>
                  <a:gd name="T18" fmla="*/ 144 w 267"/>
                  <a:gd name="T19" fmla="*/ 28 h 91"/>
                  <a:gd name="T20" fmla="*/ 124 w 267"/>
                  <a:gd name="T21" fmla="*/ 25 h 91"/>
                  <a:gd name="T22" fmla="*/ 101 w 267"/>
                  <a:gd name="T23" fmla="*/ 20 h 91"/>
                  <a:gd name="T24" fmla="*/ 51 w 267"/>
                  <a:gd name="T25" fmla="*/ 15 h 91"/>
                  <a:gd name="T26" fmla="*/ 26 w 267"/>
                  <a:gd name="T27" fmla="*/ 15 h 91"/>
                  <a:gd name="T28" fmla="*/ 0 w 267"/>
                  <a:gd name="T29" fmla="*/ 15 h 91"/>
                  <a:gd name="T30" fmla="*/ 0 w 267"/>
                  <a:gd name="T31" fmla="*/ 0 h 91"/>
                  <a:gd name="T32" fmla="*/ 26 w 267"/>
                  <a:gd name="T33" fmla="*/ 0 h 91"/>
                  <a:gd name="T34" fmla="*/ 53 w 267"/>
                  <a:gd name="T35" fmla="*/ 3 h 91"/>
                  <a:gd name="T36" fmla="*/ 101 w 267"/>
                  <a:gd name="T37" fmla="*/ 8 h 91"/>
                  <a:gd name="T38" fmla="*/ 126 w 267"/>
                  <a:gd name="T39" fmla="*/ 10 h 91"/>
                  <a:gd name="T40" fmla="*/ 146 w 267"/>
                  <a:gd name="T41" fmla="*/ 15 h 91"/>
                  <a:gd name="T42" fmla="*/ 187 w 267"/>
                  <a:gd name="T43" fmla="*/ 25 h 91"/>
                  <a:gd name="T44" fmla="*/ 204 w 267"/>
                  <a:gd name="T45" fmla="*/ 30 h 91"/>
                  <a:gd name="T46" fmla="*/ 219 w 267"/>
                  <a:gd name="T47" fmla="*/ 38 h 91"/>
                  <a:gd name="T48" fmla="*/ 232 w 267"/>
                  <a:gd name="T49" fmla="*/ 45 h 91"/>
                  <a:gd name="T50" fmla="*/ 244 w 267"/>
                  <a:gd name="T51" fmla="*/ 53 h 91"/>
                  <a:gd name="T52" fmla="*/ 254 w 267"/>
                  <a:gd name="T53" fmla="*/ 61 h 91"/>
                  <a:gd name="T54" fmla="*/ 262 w 267"/>
                  <a:gd name="T55" fmla="*/ 68 h 91"/>
                  <a:gd name="T56" fmla="*/ 264 w 267"/>
                  <a:gd name="T57" fmla="*/ 78 h 91"/>
                  <a:gd name="T58" fmla="*/ 267 w 267"/>
                  <a:gd name="T59" fmla="*/ 88 h 91"/>
                  <a:gd name="T60" fmla="*/ 254 w 267"/>
                  <a:gd name="T6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254" y="91"/>
                    </a:moveTo>
                    <a:lnTo>
                      <a:pt x="252" y="83"/>
                    </a:lnTo>
                    <a:lnTo>
                      <a:pt x="249" y="78"/>
                    </a:lnTo>
                    <a:lnTo>
                      <a:pt x="244" y="71"/>
                    </a:lnTo>
                    <a:lnTo>
                      <a:pt x="237" y="63"/>
                    </a:lnTo>
                    <a:lnTo>
                      <a:pt x="224" y="58"/>
                    </a:lnTo>
                    <a:lnTo>
                      <a:pt x="212" y="51"/>
                    </a:lnTo>
                    <a:lnTo>
                      <a:pt x="197" y="45"/>
                    </a:lnTo>
                    <a:lnTo>
                      <a:pt x="182" y="38"/>
                    </a:lnTo>
                    <a:lnTo>
                      <a:pt x="144" y="28"/>
                    </a:lnTo>
                    <a:lnTo>
                      <a:pt x="124" y="25"/>
                    </a:lnTo>
                    <a:lnTo>
                      <a:pt x="101" y="20"/>
                    </a:lnTo>
                    <a:lnTo>
                      <a:pt x="51" y="15"/>
                    </a:lnTo>
                    <a:lnTo>
                      <a:pt x="26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53" y="3"/>
                    </a:lnTo>
                    <a:lnTo>
                      <a:pt x="101" y="8"/>
                    </a:lnTo>
                    <a:lnTo>
                      <a:pt x="126" y="10"/>
                    </a:lnTo>
                    <a:lnTo>
                      <a:pt x="146" y="15"/>
                    </a:lnTo>
                    <a:lnTo>
                      <a:pt x="187" y="25"/>
                    </a:lnTo>
                    <a:lnTo>
                      <a:pt x="204" y="30"/>
                    </a:lnTo>
                    <a:lnTo>
                      <a:pt x="219" y="38"/>
                    </a:lnTo>
                    <a:lnTo>
                      <a:pt x="232" y="45"/>
                    </a:lnTo>
                    <a:lnTo>
                      <a:pt x="244" y="53"/>
                    </a:lnTo>
                    <a:lnTo>
                      <a:pt x="254" y="61"/>
                    </a:lnTo>
                    <a:lnTo>
                      <a:pt x="262" y="68"/>
                    </a:lnTo>
                    <a:lnTo>
                      <a:pt x="264" y="78"/>
                    </a:lnTo>
                    <a:lnTo>
                      <a:pt x="267" y="88"/>
                    </a:lnTo>
                    <a:lnTo>
                      <a:pt x="25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8" name="Freeform 1522"/>
              <p:cNvSpPr>
                <a:spLocks/>
              </p:cNvSpPr>
              <p:nvPr/>
            </p:nvSpPr>
            <p:spPr bwMode="auto">
              <a:xfrm>
                <a:off x="210" y="2528"/>
                <a:ext cx="193" cy="65"/>
              </a:xfrm>
              <a:custGeom>
                <a:avLst/>
                <a:gdLst>
                  <a:gd name="T0" fmla="*/ 269 w 269"/>
                  <a:gd name="T1" fmla="*/ 15 h 91"/>
                  <a:gd name="T2" fmla="*/ 242 w 269"/>
                  <a:gd name="T3" fmla="*/ 15 h 91"/>
                  <a:gd name="T4" fmla="*/ 217 w 269"/>
                  <a:gd name="T5" fmla="*/ 15 h 91"/>
                  <a:gd name="T6" fmla="*/ 192 w 269"/>
                  <a:gd name="T7" fmla="*/ 18 h 91"/>
                  <a:gd name="T8" fmla="*/ 169 w 269"/>
                  <a:gd name="T9" fmla="*/ 20 h 91"/>
                  <a:gd name="T10" fmla="*/ 146 w 269"/>
                  <a:gd name="T11" fmla="*/ 25 h 91"/>
                  <a:gd name="T12" fmla="*/ 126 w 269"/>
                  <a:gd name="T13" fmla="*/ 28 h 91"/>
                  <a:gd name="T14" fmla="*/ 106 w 269"/>
                  <a:gd name="T15" fmla="*/ 33 h 91"/>
                  <a:gd name="T16" fmla="*/ 86 w 269"/>
                  <a:gd name="T17" fmla="*/ 38 h 91"/>
                  <a:gd name="T18" fmla="*/ 71 w 269"/>
                  <a:gd name="T19" fmla="*/ 45 h 91"/>
                  <a:gd name="T20" fmla="*/ 56 w 269"/>
                  <a:gd name="T21" fmla="*/ 51 h 91"/>
                  <a:gd name="T22" fmla="*/ 43 w 269"/>
                  <a:gd name="T23" fmla="*/ 58 h 91"/>
                  <a:gd name="T24" fmla="*/ 33 w 269"/>
                  <a:gd name="T25" fmla="*/ 63 h 91"/>
                  <a:gd name="T26" fmla="*/ 26 w 269"/>
                  <a:gd name="T27" fmla="*/ 71 h 91"/>
                  <a:gd name="T28" fmla="*/ 18 w 269"/>
                  <a:gd name="T29" fmla="*/ 78 h 91"/>
                  <a:gd name="T30" fmla="*/ 16 w 269"/>
                  <a:gd name="T31" fmla="*/ 83 h 91"/>
                  <a:gd name="T32" fmla="*/ 16 w 269"/>
                  <a:gd name="T33" fmla="*/ 91 h 91"/>
                  <a:gd name="T34" fmla="*/ 0 w 269"/>
                  <a:gd name="T35" fmla="*/ 88 h 91"/>
                  <a:gd name="T36" fmla="*/ 3 w 269"/>
                  <a:gd name="T37" fmla="*/ 78 h 91"/>
                  <a:gd name="T38" fmla="*/ 8 w 269"/>
                  <a:gd name="T39" fmla="*/ 68 h 91"/>
                  <a:gd name="T40" fmla="*/ 13 w 269"/>
                  <a:gd name="T41" fmla="*/ 61 h 91"/>
                  <a:gd name="T42" fmla="*/ 23 w 269"/>
                  <a:gd name="T43" fmla="*/ 53 h 91"/>
                  <a:gd name="T44" fmla="*/ 36 w 269"/>
                  <a:gd name="T45" fmla="*/ 45 h 91"/>
                  <a:gd name="T46" fmla="*/ 48 w 269"/>
                  <a:gd name="T47" fmla="*/ 38 h 91"/>
                  <a:gd name="T48" fmla="*/ 63 w 269"/>
                  <a:gd name="T49" fmla="*/ 30 h 91"/>
                  <a:gd name="T50" fmla="*/ 81 w 269"/>
                  <a:gd name="T51" fmla="*/ 25 h 91"/>
                  <a:gd name="T52" fmla="*/ 101 w 269"/>
                  <a:gd name="T53" fmla="*/ 20 h 91"/>
                  <a:gd name="T54" fmla="*/ 121 w 269"/>
                  <a:gd name="T55" fmla="*/ 15 h 91"/>
                  <a:gd name="T56" fmla="*/ 144 w 269"/>
                  <a:gd name="T57" fmla="*/ 10 h 91"/>
                  <a:gd name="T58" fmla="*/ 166 w 269"/>
                  <a:gd name="T59" fmla="*/ 8 h 91"/>
                  <a:gd name="T60" fmla="*/ 189 w 269"/>
                  <a:gd name="T61" fmla="*/ 5 h 91"/>
                  <a:gd name="T62" fmla="*/ 217 w 269"/>
                  <a:gd name="T63" fmla="*/ 3 h 91"/>
                  <a:gd name="T64" fmla="*/ 242 w 269"/>
                  <a:gd name="T65" fmla="*/ 0 h 91"/>
                  <a:gd name="T66" fmla="*/ 269 w 269"/>
                  <a:gd name="T67" fmla="*/ 0 h 91"/>
                  <a:gd name="T68" fmla="*/ 269 w 269"/>
                  <a:gd name="T69" fmla="*/ 1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91">
                    <a:moveTo>
                      <a:pt x="269" y="15"/>
                    </a:moveTo>
                    <a:lnTo>
                      <a:pt x="242" y="15"/>
                    </a:lnTo>
                    <a:lnTo>
                      <a:pt x="217" y="15"/>
                    </a:lnTo>
                    <a:lnTo>
                      <a:pt x="192" y="18"/>
                    </a:lnTo>
                    <a:lnTo>
                      <a:pt x="169" y="20"/>
                    </a:lnTo>
                    <a:lnTo>
                      <a:pt x="146" y="25"/>
                    </a:lnTo>
                    <a:lnTo>
                      <a:pt x="126" y="28"/>
                    </a:lnTo>
                    <a:lnTo>
                      <a:pt x="106" y="33"/>
                    </a:lnTo>
                    <a:lnTo>
                      <a:pt x="86" y="38"/>
                    </a:lnTo>
                    <a:lnTo>
                      <a:pt x="71" y="45"/>
                    </a:lnTo>
                    <a:lnTo>
                      <a:pt x="56" y="51"/>
                    </a:lnTo>
                    <a:lnTo>
                      <a:pt x="43" y="58"/>
                    </a:lnTo>
                    <a:lnTo>
                      <a:pt x="33" y="63"/>
                    </a:lnTo>
                    <a:lnTo>
                      <a:pt x="26" y="71"/>
                    </a:lnTo>
                    <a:lnTo>
                      <a:pt x="18" y="78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0" y="88"/>
                    </a:lnTo>
                    <a:lnTo>
                      <a:pt x="3" y="78"/>
                    </a:lnTo>
                    <a:lnTo>
                      <a:pt x="8" y="68"/>
                    </a:lnTo>
                    <a:lnTo>
                      <a:pt x="13" y="61"/>
                    </a:lnTo>
                    <a:lnTo>
                      <a:pt x="23" y="53"/>
                    </a:lnTo>
                    <a:lnTo>
                      <a:pt x="36" y="45"/>
                    </a:lnTo>
                    <a:lnTo>
                      <a:pt x="48" y="38"/>
                    </a:lnTo>
                    <a:lnTo>
                      <a:pt x="63" y="30"/>
                    </a:lnTo>
                    <a:lnTo>
                      <a:pt x="81" y="25"/>
                    </a:lnTo>
                    <a:lnTo>
                      <a:pt x="101" y="20"/>
                    </a:lnTo>
                    <a:lnTo>
                      <a:pt x="121" y="15"/>
                    </a:lnTo>
                    <a:lnTo>
                      <a:pt x="144" y="10"/>
                    </a:lnTo>
                    <a:lnTo>
                      <a:pt x="166" y="8"/>
                    </a:lnTo>
                    <a:lnTo>
                      <a:pt x="189" y="5"/>
                    </a:lnTo>
                    <a:lnTo>
                      <a:pt x="217" y="3"/>
                    </a:lnTo>
                    <a:lnTo>
                      <a:pt x="242" y="0"/>
                    </a:lnTo>
                    <a:lnTo>
                      <a:pt x="269" y="0"/>
                    </a:lnTo>
                    <a:lnTo>
                      <a:pt x="26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79" name="Oval 1523"/>
              <p:cNvSpPr>
                <a:spLocks noChangeArrowheads="1"/>
              </p:cNvSpPr>
              <p:nvPr/>
            </p:nvSpPr>
            <p:spPr bwMode="auto">
              <a:xfrm>
                <a:off x="398" y="2528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0" name="Freeform 1524"/>
              <p:cNvSpPr>
                <a:spLocks/>
              </p:cNvSpPr>
              <p:nvPr/>
            </p:nvSpPr>
            <p:spPr bwMode="auto">
              <a:xfrm>
                <a:off x="210" y="2591"/>
                <a:ext cx="193" cy="65"/>
              </a:xfrm>
              <a:custGeom>
                <a:avLst/>
                <a:gdLst>
                  <a:gd name="T0" fmla="*/ 16 w 269"/>
                  <a:gd name="T1" fmla="*/ 0 h 91"/>
                  <a:gd name="T2" fmla="*/ 16 w 269"/>
                  <a:gd name="T3" fmla="*/ 8 h 91"/>
                  <a:gd name="T4" fmla="*/ 18 w 269"/>
                  <a:gd name="T5" fmla="*/ 16 h 91"/>
                  <a:gd name="T6" fmla="*/ 26 w 269"/>
                  <a:gd name="T7" fmla="*/ 21 h 91"/>
                  <a:gd name="T8" fmla="*/ 33 w 269"/>
                  <a:gd name="T9" fmla="*/ 28 h 91"/>
                  <a:gd name="T10" fmla="*/ 43 w 269"/>
                  <a:gd name="T11" fmla="*/ 36 h 91"/>
                  <a:gd name="T12" fmla="*/ 56 w 269"/>
                  <a:gd name="T13" fmla="*/ 41 h 91"/>
                  <a:gd name="T14" fmla="*/ 71 w 269"/>
                  <a:gd name="T15" fmla="*/ 48 h 91"/>
                  <a:gd name="T16" fmla="*/ 86 w 269"/>
                  <a:gd name="T17" fmla="*/ 53 h 91"/>
                  <a:gd name="T18" fmla="*/ 126 w 269"/>
                  <a:gd name="T19" fmla="*/ 63 h 91"/>
                  <a:gd name="T20" fmla="*/ 146 w 269"/>
                  <a:gd name="T21" fmla="*/ 69 h 91"/>
                  <a:gd name="T22" fmla="*/ 169 w 269"/>
                  <a:gd name="T23" fmla="*/ 71 h 91"/>
                  <a:gd name="T24" fmla="*/ 217 w 269"/>
                  <a:gd name="T25" fmla="*/ 76 h 91"/>
                  <a:gd name="T26" fmla="*/ 242 w 269"/>
                  <a:gd name="T27" fmla="*/ 76 h 91"/>
                  <a:gd name="T28" fmla="*/ 269 w 269"/>
                  <a:gd name="T29" fmla="*/ 76 h 91"/>
                  <a:gd name="T30" fmla="*/ 269 w 269"/>
                  <a:gd name="T31" fmla="*/ 91 h 91"/>
                  <a:gd name="T32" fmla="*/ 242 w 269"/>
                  <a:gd name="T33" fmla="*/ 91 h 91"/>
                  <a:gd name="T34" fmla="*/ 217 w 269"/>
                  <a:gd name="T35" fmla="*/ 91 h 91"/>
                  <a:gd name="T36" fmla="*/ 166 w 269"/>
                  <a:gd name="T37" fmla="*/ 86 h 91"/>
                  <a:gd name="T38" fmla="*/ 144 w 269"/>
                  <a:gd name="T39" fmla="*/ 81 h 91"/>
                  <a:gd name="T40" fmla="*/ 121 w 269"/>
                  <a:gd name="T41" fmla="*/ 76 h 91"/>
                  <a:gd name="T42" fmla="*/ 83 w 269"/>
                  <a:gd name="T43" fmla="*/ 66 h 91"/>
                  <a:gd name="T44" fmla="*/ 63 w 269"/>
                  <a:gd name="T45" fmla="*/ 61 h 91"/>
                  <a:gd name="T46" fmla="*/ 51 w 269"/>
                  <a:gd name="T47" fmla="*/ 56 h 91"/>
                  <a:gd name="T48" fmla="*/ 36 w 269"/>
                  <a:gd name="T49" fmla="*/ 48 h 91"/>
                  <a:gd name="T50" fmla="*/ 23 w 269"/>
                  <a:gd name="T51" fmla="*/ 41 h 91"/>
                  <a:gd name="T52" fmla="*/ 16 w 269"/>
                  <a:gd name="T53" fmla="*/ 33 h 91"/>
                  <a:gd name="T54" fmla="*/ 8 w 269"/>
                  <a:gd name="T55" fmla="*/ 23 h 91"/>
                  <a:gd name="T56" fmla="*/ 3 w 269"/>
                  <a:gd name="T57" fmla="*/ 13 h 91"/>
                  <a:gd name="T58" fmla="*/ 0 w 269"/>
                  <a:gd name="T59" fmla="*/ 3 h 91"/>
                  <a:gd name="T60" fmla="*/ 16 w 269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9" h="91">
                    <a:moveTo>
                      <a:pt x="16" y="0"/>
                    </a:moveTo>
                    <a:lnTo>
                      <a:pt x="16" y="8"/>
                    </a:lnTo>
                    <a:lnTo>
                      <a:pt x="18" y="16"/>
                    </a:lnTo>
                    <a:lnTo>
                      <a:pt x="26" y="21"/>
                    </a:lnTo>
                    <a:lnTo>
                      <a:pt x="33" y="28"/>
                    </a:lnTo>
                    <a:lnTo>
                      <a:pt x="43" y="36"/>
                    </a:lnTo>
                    <a:lnTo>
                      <a:pt x="56" y="41"/>
                    </a:lnTo>
                    <a:lnTo>
                      <a:pt x="71" y="48"/>
                    </a:lnTo>
                    <a:lnTo>
                      <a:pt x="86" y="53"/>
                    </a:lnTo>
                    <a:lnTo>
                      <a:pt x="126" y="63"/>
                    </a:lnTo>
                    <a:lnTo>
                      <a:pt x="146" y="69"/>
                    </a:lnTo>
                    <a:lnTo>
                      <a:pt x="169" y="71"/>
                    </a:lnTo>
                    <a:lnTo>
                      <a:pt x="217" y="76"/>
                    </a:lnTo>
                    <a:lnTo>
                      <a:pt x="242" y="76"/>
                    </a:lnTo>
                    <a:lnTo>
                      <a:pt x="269" y="76"/>
                    </a:lnTo>
                    <a:lnTo>
                      <a:pt x="269" y="91"/>
                    </a:lnTo>
                    <a:lnTo>
                      <a:pt x="242" y="91"/>
                    </a:lnTo>
                    <a:lnTo>
                      <a:pt x="217" y="91"/>
                    </a:lnTo>
                    <a:lnTo>
                      <a:pt x="166" y="86"/>
                    </a:lnTo>
                    <a:lnTo>
                      <a:pt x="144" y="81"/>
                    </a:lnTo>
                    <a:lnTo>
                      <a:pt x="121" y="76"/>
                    </a:lnTo>
                    <a:lnTo>
                      <a:pt x="83" y="66"/>
                    </a:lnTo>
                    <a:lnTo>
                      <a:pt x="63" y="61"/>
                    </a:lnTo>
                    <a:lnTo>
                      <a:pt x="51" y="56"/>
                    </a:lnTo>
                    <a:lnTo>
                      <a:pt x="36" y="48"/>
                    </a:lnTo>
                    <a:lnTo>
                      <a:pt x="23" y="41"/>
                    </a:lnTo>
                    <a:lnTo>
                      <a:pt x="16" y="33"/>
                    </a:lnTo>
                    <a:lnTo>
                      <a:pt x="8" y="23"/>
                    </a:lnTo>
                    <a:lnTo>
                      <a:pt x="3" y="1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1" name="Oval 1525"/>
              <p:cNvSpPr>
                <a:spLocks noChangeArrowheads="1"/>
              </p:cNvSpPr>
              <p:nvPr/>
            </p:nvSpPr>
            <p:spPr bwMode="auto">
              <a:xfrm>
                <a:off x="210" y="2588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2" name="Freeform 1526"/>
              <p:cNvSpPr>
                <a:spLocks/>
              </p:cNvSpPr>
              <p:nvPr/>
            </p:nvSpPr>
            <p:spPr bwMode="auto">
              <a:xfrm>
                <a:off x="403" y="2591"/>
                <a:ext cx="191" cy="65"/>
              </a:xfrm>
              <a:custGeom>
                <a:avLst/>
                <a:gdLst>
                  <a:gd name="T0" fmla="*/ 0 w 267"/>
                  <a:gd name="T1" fmla="*/ 76 h 91"/>
                  <a:gd name="T2" fmla="*/ 26 w 267"/>
                  <a:gd name="T3" fmla="*/ 76 h 91"/>
                  <a:gd name="T4" fmla="*/ 53 w 267"/>
                  <a:gd name="T5" fmla="*/ 76 h 91"/>
                  <a:gd name="T6" fmla="*/ 76 w 267"/>
                  <a:gd name="T7" fmla="*/ 74 h 91"/>
                  <a:gd name="T8" fmla="*/ 101 w 267"/>
                  <a:gd name="T9" fmla="*/ 71 h 91"/>
                  <a:gd name="T10" fmla="*/ 124 w 267"/>
                  <a:gd name="T11" fmla="*/ 69 h 91"/>
                  <a:gd name="T12" fmla="*/ 144 w 267"/>
                  <a:gd name="T13" fmla="*/ 63 h 91"/>
                  <a:gd name="T14" fmla="*/ 164 w 267"/>
                  <a:gd name="T15" fmla="*/ 58 h 91"/>
                  <a:gd name="T16" fmla="*/ 182 w 267"/>
                  <a:gd name="T17" fmla="*/ 53 h 91"/>
                  <a:gd name="T18" fmla="*/ 197 w 267"/>
                  <a:gd name="T19" fmla="*/ 48 h 91"/>
                  <a:gd name="T20" fmla="*/ 212 w 267"/>
                  <a:gd name="T21" fmla="*/ 41 h 91"/>
                  <a:gd name="T22" fmla="*/ 224 w 267"/>
                  <a:gd name="T23" fmla="*/ 36 h 91"/>
                  <a:gd name="T24" fmla="*/ 237 w 267"/>
                  <a:gd name="T25" fmla="*/ 28 h 91"/>
                  <a:gd name="T26" fmla="*/ 244 w 267"/>
                  <a:gd name="T27" fmla="*/ 21 h 91"/>
                  <a:gd name="T28" fmla="*/ 249 w 267"/>
                  <a:gd name="T29" fmla="*/ 16 h 91"/>
                  <a:gd name="T30" fmla="*/ 252 w 267"/>
                  <a:gd name="T31" fmla="*/ 8 h 91"/>
                  <a:gd name="T32" fmla="*/ 254 w 267"/>
                  <a:gd name="T33" fmla="*/ 0 h 91"/>
                  <a:gd name="T34" fmla="*/ 267 w 267"/>
                  <a:gd name="T35" fmla="*/ 3 h 91"/>
                  <a:gd name="T36" fmla="*/ 264 w 267"/>
                  <a:gd name="T37" fmla="*/ 13 h 91"/>
                  <a:gd name="T38" fmla="*/ 262 w 267"/>
                  <a:gd name="T39" fmla="*/ 23 h 91"/>
                  <a:gd name="T40" fmla="*/ 254 w 267"/>
                  <a:gd name="T41" fmla="*/ 33 h 91"/>
                  <a:gd name="T42" fmla="*/ 244 w 267"/>
                  <a:gd name="T43" fmla="*/ 41 h 91"/>
                  <a:gd name="T44" fmla="*/ 232 w 267"/>
                  <a:gd name="T45" fmla="*/ 48 h 91"/>
                  <a:gd name="T46" fmla="*/ 219 w 267"/>
                  <a:gd name="T47" fmla="*/ 56 h 91"/>
                  <a:gd name="T48" fmla="*/ 204 w 267"/>
                  <a:gd name="T49" fmla="*/ 61 h 91"/>
                  <a:gd name="T50" fmla="*/ 187 w 267"/>
                  <a:gd name="T51" fmla="*/ 66 h 91"/>
                  <a:gd name="T52" fmla="*/ 166 w 267"/>
                  <a:gd name="T53" fmla="*/ 71 h 91"/>
                  <a:gd name="T54" fmla="*/ 146 w 267"/>
                  <a:gd name="T55" fmla="*/ 76 h 91"/>
                  <a:gd name="T56" fmla="*/ 124 w 267"/>
                  <a:gd name="T57" fmla="*/ 81 h 91"/>
                  <a:gd name="T58" fmla="*/ 101 w 267"/>
                  <a:gd name="T59" fmla="*/ 86 h 91"/>
                  <a:gd name="T60" fmla="*/ 78 w 267"/>
                  <a:gd name="T61" fmla="*/ 89 h 91"/>
                  <a:gd name="T62" fmla="*/ 53 w 267"/>
                  <a:gd name="T63" fmla="*/ 91 h 91"/>
                  <a:gd name="T64" fmla="*/ 26 w 267"/>
                  <a:gd name="T65" fmla="*/ 91 h 91"/>
                  <a:gd name="T66" fmla="*/ 0 w 267"/>
                  <a:gd name="T67" fmla="*/ 91 h 91"/>
                  <a:gd name="T68" fmla="*/ 0 w 267"/>
                  <a:gd name="T6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91">
                    <a:moveTo>
                      <a:pt x="0" y="76"/>
                    </a:moveTo>
                    <a:lnTo>
                      <a:pt x="26" y="76"/>
                    </a:lnTo>
                    <a:lnTo>
                      <a:pt x="53" y="76"/>
                    </a:lnTo>
                    <a:lnTo>
                      <a:pt x="76" y="74"/>
                    </a:lnTo>
                    <a:lnTo>
                      <a:pt x="101" y="71"/>
                    </a:lnTo>
                    <a:lnTo>
                      <a:pt x="124" y="69"/>
                    </a:lnTo>
                    <a:lnTo>
                      <a:pt x="144" y="63"/>
                    </a:lnTo>
                    <a:lnTo>
                      <a:pt x="164" y="58"/>
                    </a:lnTo>
                    <a:lnTo>
                      <a:pt x="182" y="53"/>
                    </a:lnTo>
                    <a:lnTo>
                      <a:pt x="197" y="48"/>
                    </a:lnTo>
                    <a:lnTo>
                      <a:pt x="212" y="41"/>
                    </a:lnTo>
                    <a:lnTo>
                      <a:pt x="224" y="36"/>
                    </a:lnTo>
                    <a:lnTo>
                      <a:pt x="237" y="28"/>
                    </a:lnTo>
                    <a:lnTo>
                      <a:pt x="244" y="21"/>
                    </a:lnTo>
                    <a:lnTo>
                      <a:pt x="249" y="16"/>
                    </a:lnTo>
                    <a:lnTo>
                      <a:pt x="252" y="8"/>
                    </a:lnTo>
                    <a:lnTo>
                      <a:pt x="254" y="0"/>
                    </a:lnTo>
                    <a:lnTo>
                      <a:pt x="267" y="3"/>
                    </a:lnTo>
                    <a:lnTo>
                      <a:pt x="264" y="13"/>
                    </a:lnTo>
                    <a:lnTo>
                      <a:pt x="262" y="23"/>
                    </a:lnTo>
                    <a:lnTo>
                      <a:pt x="254" y="33"/>
                    </a:lnTo>
                    <a:lnTo>
                      <a:pt x="244" y="41"/>
                    </a:lnTo>
                    <a:lnTo>
                      <a:pt x="232" y="48"/>
                    </a:lnTo>
                    <a:lnTo>
                      <a:pt x="219" y="56"/>
                    </a:lnTo>
                    <a:lnTo>
                      <a:pt x="204" y="61"/>
                    </a:lnTo>
                    <a:lnTo>
                      <a:pt x="187" y="66"/>
                    </a:lnTo>
                    <a:lnTo>
                      <a:pt x="166" y="71"/>
                    </a:lnTo>
                    <a:lnTo>
                      <a:pt x="146" y="76"/>
                    </a:lnTo>
                    <a:lnTo>
                      <a:pt x="124" y="81"/>
                    </a:lnTo>
                    <a:lnTo>
                      <a:pt x="101" y="86"/>
                    </a:lnTo>
                    <a:lnTo>
                      <a:pt x="78" y="89"/>
                    </a:lnTo>
                    <a:lnTo>
                      <a:pt x="53" y="91"/>
                    </a:lnTo>
                    <a:lnTo>
                      <a:pt x="26" y="91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3" name="Oval 1527"/>
              <p:cNvSpPr>
                <a:spLocks noChangeArrowheads="1"/>
              </p:cNvSpPr>
              <p:nvPr/>
            </p:nvSpPr>
            <p:spPr bwMode="auto">
              <a:xfrm>
                <a:off x="398" y="2646"/>
                <a:ext cx="10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4" name="Oval 1528"/>
              <p:cNvSpPr>
                <a:spLocks noChangeArrowheads="1"/>
              </p:cNvSpPr>
              <p:nvPr/>
            </p:nvSpPr>
            <p:spPr bwMode="auto">
              <a:xfrm>
                <a:off x="585" y="2588"/>
                <a:ext cx="9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5" name="Freeform 1529"/>
              <p:cNvSpPr>
                <a:spLocks/>
              </p:cNvSpPr>
              <p:nvPr/>
            </p:nvSpPr>
            <p:spPr bwMode="auto">
              <a:xfrm>
                <a:off x="216" y="1946"/>
                <a:ext cx="372" cy="120"/>
              </a:xfrm>
              <a:custGeom>
                <a:avLst/>
                <a:gdLst>
                  <a:gd name="T0" fmla="*/ 520 w 520"/>
                  <a:gd name="T1" fmla="*/ 84 h 167"/>
                  <a:gd name="T2" fmla="*/ 520 w 520"/>
                  <a:gd name="T3" fmla="*/ 76 h 167"/>
                  <a:gd name="T4" fmla="*/ 515 w 520"/>
                  <a:gd name="T5" fmla="*/ 68 h 167"/>
                  <a:gd name="T6" fmla="*/ 510 w 520"/>
                  <a:gd name="T7" fmla="*/ 58 h 167"/>
                  <a:gd name="T8" fmla="*/ 500 w 520"/>
                  <a:gd name="T9" fmla="*/ 51 h 167"/>
                  <a:gd name="T10" fmla="*/ 490 w 520"/>
                  <a:gd name="T11" fmla="*/ 46 h 167"/>
                  <a:gd name="T12" fmla="*/ 478 w 520"/>
                  <a:gd name="T13" fmla="*/ 38 h 167"/>
                  <a:gd name="T14" fmla="*/ 463 w 520"/>
                  <a:gd name="T15" fmla="*/ 30 h 167"/>
                  <a:gd name="T16" fmla="*/ 445 w 520"/>
                  <a:gd name="T17" fmla="*/ 25 h 167"/>
                  <a:gd name="T18" fmla="*/ 407 w 520"/>
                  <a:gd name="T19" fmla="*/ 15 h 167"/>
                  <a:gd name="T20" fmla="*/ 385 w 520"/>
                  <a:gd name="T21" fmla="*/ 10 h 167"/>
                  <a:gd name="T22" fmla="*/ 362 w 520"/>
                  <a:gd name="T23" fmla="*/ 8 h 167"/>
                  <a:gd name="T24" fmla="*/ 314 w 520"/>
                  <a:gd name="T25" fmla="*/ 3 h 167"/>
                  <a:gd name="T26" fmla="*/ 287 w 520"/>
                  <a:gd name="T27" fmla="*/ 3 h 167"/>
                  <a:gd name="T28" fmla="*/ 261 w 520"/>
                  <a:gd name="T29" fmla="*/ 0 h 167"/>
                  <a:gd name="T30" fmla="*/ 234 w 520"/>
                  <a:gd name="T31" fmla="*/ 3 h 167"/>
                  <a:gd name="T32" fmla="*/ 209 w 520"/>
                  <a:gd name="T33" fmla="*/ 3 h 167"/>
                  <a:gd name="T34" fmla="*/ 184 w 520"/>
                  <a:gd name="T35" fmla="*/ 5 h 167"/>
                  <a:gd name="T36" fmla="*/ 158 w 520"/>
                  <a:gd name="T37" fmla="*/ 8 h 167"/>
                  <a:gd name="T38" fmla="*/ 136 w 520"/>
                  <a:gd name="T39" fmla="*/ 10 h 167"/>
                  <a:gd name="T40" fmla="*/ 116 w 520"/>
                  <a:gd name="T41" fmla="*/ 15 h 167"/>
                  <a:gd name="T42" fmla="*/ 96 w 520"/>
                  <a:gd name="T43" fmla="*/ 20 h 167"/>
                  <a:gd name="T44" fmla="*/ 75 w 520"/>
                  <a:gd name="T45" fmla="*/ 25 h 167"/>
                  <a:gd name="T46" fmla="*/ 60 w 520"/>
                  <a:gd name="T47" fmla="*/ 30 h 167"/>
                  <a:gd name="T48" fmla="*/ 45 w 520"/>
                  <a:gd name="T49" fmla="*/ 38 h 167"/>
                  <a:gd name="T50" fmla="*/ 33 w 520"/>
                  <a:gd name="T51" fmla="*/ 46 h 167"/>
                  <a:gd name="T52" fmla="*/ 20 w 520"/>
                  <a:gd name="T53" fmla="*/ 51 h 167"/>
                  <a:gd name="T54" fmla="*/ 13 w 520"/>
                  <a:gd name="T55" fmla="*/ 58 h 167"/>
                  <a:gd name="T56" fmla="*/ 5 w 520"/>
                  <a:gd name="T57" fmla="*/ 68 h 167"/>
                  <a:gd name="T58" fmla="*/ 3 w 520"/>
                  <a:gd name="T59" fmla="*/ 76 h 167"/>
                  <a:gd name="T60" fmla="*/ 0 w 520"/>
                  <a:gd name="T61" fmla="*/ 84 h 167"/>
                  <a:gd name="T62" fmla="*/ 3 w 520"/>
                  <a:gd name="T63" fmla="*/ 91 h 167"/>
                  <a:gd name="T64" fmla="*/ 5 w 520"/>
                  <a:gd name="T65" fmla="*/ 101 h 167"/>
                  <a:gd name="T66" fmla="*/ 13 w 520"/>
                  <a:gd name="T67" fmla="*/ 109 h 167"/>
                  <a:gd name="T68" fmla="*/ 20 w 520"/>
                  <a:gd name="T69" fmla="*/ 116 h 167"/>
                  <a:gd name="T70" fmla="*/ 33 w 520"/>
                  <a:gd name="T71" fmla="*/ 124 h 167"/>
                  <a:gd name="T72" fmla="*/ 45 w 520"/>
                  <a:gd name="T73" fmla="*/ 129 h 167"/>
                  <a:gd name="T74" fmla="*/ 60 w 520"/>
                  <a:gd name="T75" fmla="*/ 137 h 167"/>
                  <a:gd name="T76" fmla="*/ 75 w 520"/>
                  <a:gd name="T77" fmla="*/ 142 h 167"/>
                  <a:gd name="T78" fmla="*/ 116 w 520"/>
                  <a:gd name="T79" fmla="*/ 152 h 167"/>
                  <a:gd name="T80" fmla="*/ 136 w 520"/>
                  <a:gd name="T81" fmla="*/ 157 h 167"/>
                  <a:gd name="T82" fmla="*/ 158 w 520"/>
                  <a:gd name="T83" fmla="*/ 159 h 167"/>
                  <a:gd name="T84" fmla="*/ 209 w 520"/>
                  <a:gd name="T85" fmla="*/ 164 h 167"/>
                  <a:gd name="T86" fmla="*/ 234 w 520"/>
                  <a:gd name="T87" fmla="*/ 167 h 167"/>
                  <a:gd name="T88" fmla="*/ 261 w 520"/>
                  <a:gd name="T89" fmla="*/ 167 h 167"/>
                  <a:gd name="T90" fmla="*/ 287 w 520"/>
                  <a:gd name="T91" fmla="*/ 167 h 167"/>
                  <a:gd name="T92" fmla="*/ 314 w 520"/>
                  <a:gd name="T93" fmla="*/ 164 h 167"/>
                  <a:gd name="T94" fmla="*/ 339 w 520"/>
                  <a:gd name="T95" fmla="*/ 162 h 167"/>
                  <a:gd name="T96" fmla="*/ 362 w 520"/>
                  <a:gd name="T97" fmla="*/ 159 h 167"/>
                  <a:gd name="T98" fmla="*/ 385 w 520"/>
                  <a:gd name="T99" fmla="*/ 157 h 167"/>
                  <a:gd name="T100" fmla="*/ 407 w 520"/>
                  <a:gd name="T101" fmla="*/ 152 h 167"/>
                  <a:gd name="T102" fmla="*/ 427 w 520"/>
                  <a:gd name="T103" fmla="*/ 147 h 167"/>
                  <a:gd name="T104" fmla="*/ 445 w 520"/>
                  <a:gd name="T105" fmla="*/ 142 h 167"/>
                  <a:gd name="T106" fmla="*/ 463 w 520"/>
                  <a:gd name="T107" fmla="*/ 137 h 167"/>
                  <a:gd name="T108" fmla="*/ 478 w 520"/>
                  <a:gd name="T109" fmla="*/ 129 h 167"/>
                  <a:gd name="T110" fmla="*/ 490 w 520"/>
                  <a:gd name="T111" fmla="*/ 124 h 167"/>
                  <a:gd name="T112" fmla="*/ 500 w 520"/>
                  <a:gd name="T113" fmla="*/ 116 h 167"/>
                  <a:gd name="T114" fmla="*/ 510 w 520"/>
                  <a:gd name="T115" fmla="*/ 109 h 167"/>
                  <a:gd name="T116" fmla="*/ 515 w 520"/>
                  <a:gd name="T117" fmla="*/ 101 h 167"/>
                  <a:gd name="T118" fmla="*/ 520 w 520"/>
                  <a:gd name="T119" fmla="*/ 91 h 167"/>
                  <a:gd name="T120" fmla="*/ 520 w 520"/>
                  <a:gd name="T121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7">
                    <a:moveTo>
                      <a:pt x="520" y="84"/>
                    </a:moveTo>
                    <a:lnTo>
                      <a:pt x="520" y="76"/>
                    </a:lnTo>
                    <a:lnTo>
                      <a:pt x="515" y="68"/>
                    </a:lnTo>
                    <a:lnTo>
                      <a:pt x="510" y="58"/>
                    </a:lnTo>
                    <a:lnTo>
                      <a:pt x="500" y="51"/>
                    </a:lnTo>
                    <a:lnTo>
                      <a:pt x="490" y="46"/>
                    </a:lnTo>
                    <a:lnTo>
                      <a:pt x="478" y="38"/>
                    </a:lnTo>
                    <a:lnTo>
                      <a:pt x="463" y="30"/>
                    </a:lnTo>
                    <a:lnTo>
                      <a:pt x="445" y="25"/>
                    </a:lnTo>
                    <a:lnTo>
                      <a:pt x="407" y="15"/>
                    </a:lnTo>
                    <a:lnTo>
                      <a:pt x="385" y="10"/>
                    </a:lnTo>
                    <a:lnTo>
                      <a:pt x="362" y="8"/>
                    </a:lnTo>
                    <a:lnTo>
                      <a:pt x="314" y="3"/>
                    </a:lnTo>
                    <a:lnTo>
                      <a:pt x="287" y="3"/>
                    </a:lnTo>
                    <a:lnTo>
                      <a:pt x="261" y="0"/>
                    </a:lnTo>
                    <a:lnTo>
                      <a:pt x="234" y="3"/>
                    </a:lnTo>
                    <a:lnTo>
                      <a:pt x="209" y="3"/>
                    </a:lnTo>
                    <a:lnTo>
                      <a:pt x="184" y="5"/>
                    </a:lnTo>
                    <a:lnTo>
                      <a:pt x="158" y="8"/>
                    </a:lnTo>
                    <a:lnTo>
                      <a:pt x="136" y="10"/>
                    </a:lnTo>
                    <a:lnTo>
                      <a:pt x="116" y="15"/>
                    </a:lnTo>
                    <a:lnTo>
                      <a:pt x="96" y="20"/>
                    </a:lnTo>
                    <a:lnTo>
                      <a:pt x="75" y="25"/>
                    </a:lnTo>
                    <a:lnTo>
                      <a:pt x="60" y="30"/>
                    </a:lnTo>
                    <a:lnTo>
                      <a:pt x="45" y="38"/>
                    </a:lnTo>
                    <a:lnTo>
                      <a:pt x="33" y="46"/>
                    </a:lnTo>
                    <a:lnTo>
                      <a:pt x="20" y="51"/>
                    </a:lnTo>
                    <a:lnTo>
                      <a:pt x="13" y="58"/>
                    </a:lnTo>
                    <a:lnTo>
                      <a:pt x="5" y="68"/>
                    </a:lnTo>
                    <a:lnTo>
                      <a:pt x="3" y="76"/>
                    </a:lnTo>
                    <a:lnTo>
                      <a:pt x="0" y="84"/>
                    </a:lnTo>
                    <a:lnTo>
                      <a:pt x="3" y="91"/>
                    </a:lnTo>
                    <a:lnTo>
                      <a:pt x="5" y="101"/>
                    </a:lnTo>
                    <a:lnTo>
                      <a:pt x="13" y="109"/>
                    </a:lnTo>
                    <a:lnTo>
                      <a:pt x="20" y="116"/>
                    </a:lnTo>
                    <a:lnTo>
                      <a:pt x="33" y="124"/>
                    </a:lnTo>
                    <a:lnTo>
                      <a:pt x="45" y="129"/>
                    </a:lnTo>
                    <a:lnTo>
                      <a:pt x="60" y="137"/>
                    </a:lnTo>
                    <a:lnTo>
                      <a:pt x="75" y="142"/>
                    </a:lnTo>
                    <a:lnTo>
                      <a:pt x="116" y="152"/>
                    </a:lnTo>
                    <a:lnTo>
                      <a:pt x="136" y="157"/>
                    </a:lnTo>
                    <a:lnTo>
                      <a:pt x="158" y="159"/>
                    </a:lnTo>
                    <a:lnTo>
                      <a:pt x="209" y="164"/>
                    </a:lnTo>
                    <a:lnTo>
                      <a:pt x="234" y="167"/>
                    </a:lnTo>
                    <a:lnTo>
                      <a:pt x="261" y="167"/>
                    </a:lnTo>
                    <a:lnTo>
                      <a:pt x="287" y="167"/>
                    </a:lnTo>
                    <a:lnTo>
                      <a:pt x="314" y="164"/>
                    </a:lnTo>
                    <a:lnTo>
                      <a:pt x="339" y="162"/>
                    </a:lnTo>
                    <a:lnTo>
                      <a:pt x="362" y="159"/>
                    </a:lnTo>
                    <a:lnTo>
                      <a:pt x="385" y="157"/>
                    </a:lnTo>
                    <a:lnTo>
                      <a:pt x="407" y="152"/>
                    </a:lnTo>
                    <a:lnTo>
                      <a:pt x="427" y="147"/>
                    </a:lnTo>
                    <a:lnTo>
                      <a:pt x="445" y="142"/>
                    </a:lnTo>
                    <a:lnTo>
                      <a:pt x="463" y="137"/>
                    </a:lnTo>
                    <a:lnTo>
                      <a:pt x="478" y="129"/>
                    </a:lnTo>
                    <a:lnTo>
                      <a:pt x="490" y="124"/>
                    </a:lnTo>
                    <a:lnTo>
                      <a:pt x="500" y="116"/>
                    </a:lnTo>
                    <a:lnTo>
                      <a:pt x="510" y="109"/>
                    </a:lnTo>
                    <a:lnTo>
                      <a:pt x="515" y="101"/>
                    </a:lnTo>
                    <a:lnTo>
                      <a:pt x="520" y="91"/>
                    </a:lnTo>
                    <a:lnTo>
                      <a:pt x="520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6" name="Freeform 1530"/>
              <p:cNvSpPr>
                <a:spLocks/>
              </p:cNvSpPr>
              <p:nvPr/>
            </p:nvSpPr>
            <p:spPr bwMode="auto">
              <a:xfrm>
                <a:off x="403" y="1942"/>
                <a:ext cx="191" cy="66"/>
              </a:xfrm>
              <a:custGeom>
                <a:avLst/>
                <a:gdLst>
                  <a:gd name="T0" fmla="*/ 254 w 267"/>
                  <a:gd name="T1" fmla="*/ 91 h 91"/>
                  <a:gd name="T2" fmla="*/ 252 w 267"/>
                  <a:gd name="T3" fmla="*/ 83 h 91"/>
                  <a:gd name="T4" fmla="*/ 249 w 267"/>
                  <a:gd name="T5" fmla="*/ 76 h 91"/>
                  <a:gd name="T6" fmla="*/ 244 w 267"/>
                  <a:gd name="T7" fmla="*/ 71 h 91"/>
                  <a:gd name="T8" fmla="*/ 237 w 267"/>
                  <a:gd name="T9" fmla="*/ 63 h 91"/>
                  <a:gd name="T10" fmla="*/ 224 w 267"/>
                  <a:gd name="T11" fmla="*/ 56 h 91"/>
                  <a:gd name="T12" fmla="*/ 212 w 267"/>
                  <a:gd name="T13" fmla="*/ 48 h 91"/>
                  <a:gd name="T14" fmla="*/ 197 w 267"/>
                  <a:gd name="T15" fmla="*/ 43 h 91"/>
                  <a:gd name="T16" fmla="*/ 182 w 267"/>
                  <a:gd name="T17" fmla="*/ 38 h 91"/>
                  <a:gd name="T18" fmla="*/ 144 w 267"/>
                  <a:gd name="T19" fmla="*/ 28 h 91"/>
                  <a:gd name="T20" fmla="*/ 124 w 267"/>
                  <a:gd name="T21" fmla="*/ 23 h 91"/>
                  <a:gd name="T22" fmla="*/ 101 w 267"/>
                  <a:gd name="T23" fmla="*/ 20 h 91"/>
                  <a:gd name="T24" fmla="*/ 51 w 267"/>
                  <a:gd name="T25" fmla="*/ 15 h 91"/>
                  <a:gd name="T26" fmla="*/ 26 w 267"/>
                  <a:gd name="T27" fmla="*/ 13 h 91"/>
                  <a:gd name="T28" fmla="*/ 0 w 267"/>
                  <a:gd name="T29" fmla="*/ 13 h 91"/>
                  <a:gd name="T30" fmla="*/ 0 w 267"/>
                  <a:gd name="T31" fmla="*/ 0 h 91"/>
                  <a:gd name="T32" fmla="*/ 26 w 267"/>
                  <a:gd name="T33" fmla="*/ 0 h 91"/>
                  <a:gd name="T34" fmla="*/ 53 w 267"/>
                  <a:gd name="T35" fmla="*/ 0 h 91"/>
                  <a:gd name="T36" fmla="*/ 101 w 267"/>
                  <a:gd name="T37" fmla="*/ 5 h 91"/>
                  <a:gd name="T38" fmla="*/ 126 w 267"/>
                  <a:gd name="T39" fmla="*/ 10 h 91"/>
                  <a:gd name="T40" fmla="*/ 146 w 267"/>
                  <a:gd name="T41" fmla="*/ 13 h 91"/>
                  <a:gd name="T42" fmla="*/ 187 w 267"/>
                  <a:gd name="T43" fmla="*/ 23 h 91"/>
                  <a:gd name="T44" fmla="*/ 204 w 267"/>
                  <a:gd name="T45" fmla="*/ 30 h 91"/>
                  <a:gd name="T46" fmla="*/ 219 w 267"/>
                  <a:gd name="T47" fmla="*/ 35 h 91"/>
                  <a:gd name="T48" fmla="*/ 232 w 267"/>
                  <a:gd name="T49" fmla="*/ 43 h 91"/>
                  <a:gd name="T50" fmla="*/ 244 w 267"/>
                  <a:gd name="T51" fmla="*/ 51 h 91"/>
                  <a:gd name="T52" fmla="*/ 254 w 267"/>
                  <a:gd name="T53" fmla="*/ 58 h 91"/>
                  <a:gd name="T54" fmla="*/ 262 w 267"/>
                  <a:gd name="T55" fmla="*/ 68 h 91"/>
                  <a:gd name="T56" fmla="*/ 264 w 267"/>
                  <a:gd name="T57" fmla="*/ 78 h 91"/>
                  <a:gd name="T58" fmla="*/ 267 w 267"/>
                  <a:gd name="T59" fmla="*/ 89 h 91"/>
                  <a:gd name="T60" fmla="*/ 254 w 267"/>
                  <a:gd name="T6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254" y="91"/>
                    </a:moveTo>
                    <a:lnTo>
                      <a:pt x="252" y="83"/>
                    </a:lnTo>
                    <a:lnTo>
                      <a:pt x="249" y="76"/>
                    </a:lnTo>
                    <a:lnTo>
                      <a:pt x="244" y="71"/>
                    </a:lnTo>
                    <a:lnTo>
                      <a:pt x="237" y="63"/>
                    </a:lnTo>
                    <a:lnTo>
                      <a:pt x="224" y="56"/>
                    </a:lnTo>
                    <a:lnTo>
                      <a:pt x="212" y="48"/>
                    </a:lnTo>
                    <a:lnTo>
                      <a:pt x="197" y="43"/>
                    </a:lnTo>
                    <a:lnTo>
                      <a:pt x="182" y="38"/>
                    </a:lnTo>
                    <a:lnTo>
                      <a:pt x="144" y="28"/>
                    </a:lnTo>
                    <a:lnTo>
                      <a:pt x="124" y="23"/>
                    </a:lnTo>
                    <a:lnTo>
                      <a:pt x="101" y="20"/>
                    </a:lnTo>
                    <a:lnTo>
                      <a:pt x="51" y="15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53" y="0"/>
                    </a:lnTo>
                    <a:lnTo>
                      <a:pt x="101" y="5"/>
                    </a:lnTo>
                    <a:lnTo>
                      <a:pt x="126" y="10"/>
                    </a:lnTo>
                    <a:lnTo>
                      <a:pt x="146" y="13"/>
                    </a:lnTo>
                    <a:lnTo>
                      <a:pt x="187" y="23"/>
                    </a:lnTo>
                    <a:lnTo>
                      <a:pt x="204" y="30"/>
                    </a:lnTo>
                    <a:lnTo>
                      <a:pt x="219" y="35"/>
                    </a:lnTo>
                    <a:lnTo>
                      <a:pt x="232" y="43"/>
                    </a:lnTo>
                    <a:lnTo>
                      <a:pt x="244" y="51"/>
                    </a:lnTo>
                    <a:lnTo>
                      <a:pt x="254" y="58"/>
                    </a:lnTo>
                    <a:lnTo>
                      <a:pt x="262" y="68"/>
                    </a:lnTo>
                    <a:lnTo>
                      <a:pt x="264" y="78"/>
                    </a:lnTo>
                    <a:lnTo>
                      <a:pt x="267" y="89"/>
                    </a:lnTo>
                    <a:lnTo>
                      <a:pt x="25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7" name="Freeform 1531"/>
              <p:cNvSpPr>
                <a:spLocks/>
              </p:cNvSpPr>
              <p:nvPr/>
            </p:nvSpPr>
            <p:spPr bwMode="auto">
              <a:xfrm>
                <a:off x="210" y="1942"/>
                <a:ext cx="193" cy="66"/>
              </a:xfrm>
              <a:custGeom>
                <a:avLst/>
                <a:gdLst>
                  <a:gd name="T0" fmla="*/ 269 w 269"/>
                  <a:gd name="T1" fmla="*/ 13 h 91"/>
                  <a:gd name="T2" fmla="*/ 242 w 269"/>
                  <a:gd name="T3" fmla="*/ 13 h 91"/>
                  <a:gd name="T4" fmla="*/ 217 w 269"/>
                  <a:gd name="T5" fmla="*/ 15 h 91"/>
                  <a:gd name="T6" fmla="*/ 192 w 269"/>
                  <a:gd name="T7" fmla="*/ 18 h 91"/>
                  <a:gd name="T8" fmla="*/ 169 w 269"/>
                  <a:gd name="T9" fmla="*/ 20 h 91"/>
                  <a:gd name="T10" fmla="*/ 146 w 269"/>
                  <a:gd name="T11" fmla="*/ 23 h 91"/>
                  <a:gd name="T12" fmla="*/ 126 w 269"/>
                  <a:gd name="T13" fmla="*/ 28 h 91"/>
                  <a:gd name="T14" fmla="*/ 106 w 269"/>
                  <a:gd name="T15" fmla="*/ 33 h 91"/>
                  <a:gd name="T16" fmla="*/ 86 w 269"/>
                  <a:gd name="T17" fmla="*/ 38 h 91"/>
                  <a:gd name="T18" fmla="*/ 71 w 269"/>
                  <a:gd name="T19" fmla="*/ 43 h 91"/>
                  <a:gd name="T20" fmla="*/ 56 w 269"/>
                  <a:gd name="T21" fmla="*/ 48 h 91"/>
                  <a:gd name="T22" fmla="*/ 43 w 269"/>
                  <a:gd name="T23" fmla="*/ 56 h 91"/>
                  <a:gd name="T24" fmla="*/ 33 w 269"/>
                  <a:gd name="T25" fmla="*/ 63 h 91"/>
                  <a:gd name="T26" fmla="*/ 26 w 269"/>
                  <a:gd name="T27" fmla="*/ 68 h 91"/>
                  <a:gd name="T28" fmla="*/ 18 w 269"/>
                  <a:gd name="T29" fmla="*/ 76 h 91"/>
                  <a:gd name="T30" fmla="*/ 16 w 269"/>
                  <a:gd name="T31" fmla="*/ 83 h 91"/>
                  <a:gd name="T32" fmla="*/ 16 w 269"/>
                  <a:gd name="T33" fmla="*/ 91 h 91"/>
                  <a:gd name="T34" fmla="*/ 0 w 269"/>
                  <a:gd name="T35" fmla="*/ 89 h 91"/>
                  <a:gd name="T36" fmla="*/ 3 w 269"/>
                  <a:gd name="T37" fmla="*/ 78 h 91"/>
                  <a:gd name="T38" fmla="*/ 8 w 269"/>
                  <a:gd name="T39" fmla="*/ 68 h 91"/>
                  <a:gd name="T40" fmla="*/ 13 w 269"/>
                  <a:gd name="T41" fmla="*/ 58 h 91"/>
                  <a:gd name="T42" fmla="*/ 23 w 269"/>
                  <a:gd name="T43" fmla="*/ 51 h 91"/>
                  <a:gd name="T44" fmla="*/ 36 w 269"/>
                  <a:gd name="T45" fmla="*/ 43 h 91"/>
                  <a:gd name="T46" fmla="*/ 48 w 269"/>
                  <a:gd name="T47" fmla="*/ 35 h 91"/>
                  <a:gd name="T48" fmla="*/ 63 w 269"/>
                  <a:gd name="T49" fmla="*/ 30 h 91"/>
                  <a:gd name="T50" fmla="*/ 81 w 269"/>
                  <a:gd name="T51" fmla="*/ 25 h 91"/>
                  <a:gd name="T52" fmla="*/ 101 w 269"/>
                  <a:gd name="T53" fmla="*/ 18 h 91"/>
                  <a:gd name="T54" fmla="*/ 121 w 269"/>
                  <a:gd name="T55" fmla="*/ 13 h 91"/>
                  <a:gd name="T56" fmla="*/ 144 w 269"/>
                  <a:gd name="T57" fmla="*/ 10 h 91"/>
                  <a:gd name="T58" fmla="*/ 166 w 269"/>
                  <a:gd name="T59" fmla="*/ 5 h 91"/>
                  <a:gd name="T60" fmla="*/ 189 w 269"/>
                  <a:gd name="T61" fmla="*/ 3 h 91"/>
                  <a:gd name="T62" fmla="*/ 217 w 269"/>
                  <a:gd name="T63" fmla="*/ 0 h 91"/>
                  <a:gd name="T64" fmla="*/ 242 w 269"/>
                  <a:gd name="T65" fmla="*/ 0 h 91"/>
                  <a:gd name="T66" fmla="*/ 269 w 269"/>
                  <a:gd name="T67" fmla="*/ 0 h 91"/>
                  <a:gd name="T68" fmla="*/ 269 w 269"/>
                  <a:gd name="T69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91">
                    <a:moveTo>
                      <a:pt x="269" y="13"/>
                    </a:moveTo>
                    <a:lnTo>
                      <a:pt x="242" y="13"/>
                    </a:lnTo>
                    <a:lnTo>
                      <a:pt x="217" y="15"/>
                    </a:lnTo>
                    <a:lnTo>
                      <a:pt x="192" y="18"/>
                    </a:lnTo>
                    <a:lnTo>
                      <a:pt x="169" y="20"/>
                    </a:lnTo>
                    <a:lnTo>
                      <a:pt x="146" y="23"/>
                    </a:lnTo>
                    <a:lnTo>
                      <a:pt x="126" y="28"/>
                    </a:lnTo>
                    <a:lnTo>
                      <a:pt x="106" y="33"/>
                    </a:lnTo>
                    <a:lnTo>
                      <a:pt x="86" y="38"/>
                    </a:lnTo>
                    <a:lnTo>
                      <a:pt x="71" y="43"/>
                    </a:lnTo>
                    <a:lnTo>
                      <a:pt x="56" y="48"/>
                    </a:lnTo>
                    <a:lnTo>
                      <a:pt x="43" y="56"/>
                    </a:lnTo>
                    <a:lnTo>
                      <a:pt x="33" y="63"/>
                    </a:lnTo>
                    <a:lnTo>
                      <a:pt x="26" y="68"/>
                    </a:lnTo>
                    <a:lnTo>
                      <a:pt x="18" y="76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0" y="89"/>
                    </a:lnTo>
                    <a:lnTo>
                      <a:pt x="3" y="78"/>
                    </a:lnTo>
                    <a:lnTo>
                      <a:pt x="8" y="68"/>
                    </a:lnTo>
                    <a:lnTo>
                      <a:pt x="13" y="58"/>
                    </a:lnTo>
                    <a:lnTo>
                      <a:pt x="23" y="51"/>
                    </a:lnTo>
                    <a:lnTo>
                      <a:pt x="36" y="43"/>
                    </a:lnTo>
                    <a:lnTo>
                      <a:pt x="48" y="35"/>
                    </a:lnTo>
                    <a:lnTo>
                      <a:pt x="63" y="30"/>
                    </a:lnTo>
                    <a:lnTo>
                      <a:pt x="81" y="25"/>
                    </a:lnTo>
                    <a:lnTo>
                      <a:pt x="101" y="18"/>
                    </a:lnTo>
                    <a:lnTo>
                      <a:pt x="121" y="13"/>
                    </a:lnTo>
                    <a:lnTo>
                      <a:pt x="144" y="10"/>
                    </a:lnTo>
                    <a:lnTo>
                      <a:pt x="166" y="5"/>
                    </a:lnTo>
                    <a:lnTo>
                      <a:pt x="189" y="3"/>
                    </a:lnTo>
                    <a:lnTo>
                      <a:pt x="217" y="0"/>
                    </a:lnTo>
                    <a:lnTo>
                      <a:pt x="242" y="0"/>
                    </a:lnTo>
                    <a:lnTo>
                      <a:pt x="269" y="0"/>
                    </a:lnTo>
                    <a:lnTo>
                      <a:pt x="26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8" name="Oval 1532"/>
              <p:cNvSpPr>
                <a:spLocks noChangeArrowheads="1"/>
              </p:cNvSpPr>
              <p:nvPr/>
            </p:nvSpPr>
            <p:spPr bwMode="auto">
              <a:xfrm>
                <a:off x="398" y="1942"/>
                <a:ext cx="10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89" name="Freeform 1533"/>
              <p:cNvSpPr>
                <a:spLocks/>
              </p:cNvSpPr>
              <p:nvPr/>
            </p:nvSpPr>
            <p:spPr bwMode="auto">
              <a:xfrm>
                <a:off x="210" y="2006"/>
                <a:ext cx="193" cy="65"/>
              </a:xfrm>
              <a:custGeom>
                <a:avLst/>
                <a:gdLst>
                  <a:gd name="T0" fmla="*/ 16 w 269"/>
                  <a:gd name="T1" fmla="*/ 0 h 90"/>
                  <a:gd name="T2" fmla="*/ 16 w 269"/>
                  <a:gd name="T3" fmla="*/ 7 h 90"/>
                  <a:gd name="T4" fmla="*/ 18 w 269"/>
                  <a:gd name="T5" fmla="*/ 12 h 90"/>
                  <a:gd name="T6" fmla="*/ 26 w 269"/>
                  <a:gd name="T7" fmla="*/ 20 h 90"/>
                  <a:gd name="T8" fmla="*/ 33 w 269"/>
                  <a:gd name="T9" fmla="*/ 27 h 90"/>
                  <a:gd name="T10" fmla="*/ 43 w 269"/>
                  <a:gd name="T11" fmla="*/ 32 h 90"/>
                  <a:gd name="T12" fmla="*/ 56 w 269"/>
                  <a:gd name="T13" fmla="*/ 40 h 90"/>
                  <a:gd name="T14" fmla="*/ 71 w 269"/>
                  <a:gd name="T15" fmla="*/ 45 h 90"/>
                  <a:gd name="T16" fmla="*/ 86 w 269"/>
                  <a:gd name="T17" fmla="*/ 50 h 90"/>
                  <a:gd name="T18" fmla="*/ 126 w 269"/>
                  <a:gd name="T19" fmla="*/ 60 h 90"/>
                  <a:gd name="T20" fmla="*/ 146 w 269"/>
                  <a:gd name="T21" fmla="*/ 65 h 90"/>
                  <a:gd name="T22" fmla="*/ 169 w 269"/>
                  <a:gd name="T23" fmla="*/ 68 h 90"/>
                  <a:gd name="T24" fmla="*/ 217 w 269"/>
                  <a:gd name="T25" fmla="*/ 73 h 90"/>
                  <a:gd name="T26" fmla="*/ 242 w 269"/>
                  <a:gd name="T27" fmla="*/ 75 h 90"/>
                  <a:gd name="T28" fmla="*/ 269 w 269"/>
                  <a:gd name="T29" fmla="*/ 75 h 90"/>
                  <a:gd name="T30" fmla="*/ 269 w 269"/>
                  <a:gd name="T31" fmla="*/ 90 h 90"/>
                  <a:gd name="T32" fmla="*/ 242 w 269"/>
                  <a:gd name="T33" fmla="*/ 90 h 90"/>
                  <a:gd name="T34" fmla="*/ 217 w 269"/>
                  <a:gd name="T35" fmla="*/ 88 h 90"/>
                  <a:gd name="T36" fmla="*/ 166 w 269"/>
                  <a:gd name="T37" fmla="*/ 83 h 90"/>
                  <a:gd name="T38" fmla="*/ 144 w 269"/>
                  <a:gd name="T39" fmla="*/ 80 h 90"/>
                  <a:gd name="T40" fmla="*/ 121 w 269"/>
                  <a:gd name="T41" fmla="*/ 75 h 90"/>
                  <a:gd name="T42" fmla="*/ 83 w 269"/>
                  <a:gd name="T43" fmla="*/ 65 h 90"/>
                  <a:gd name="T44" fmla="*/ 63 w 269"/>
                  <a:gd name="T45" fmla="*/ 60 h 90"/>
                  <a:gd name="T46" fmla="*/ 51 w 269"/>
                  <a:gd name="T47" fmla="*/ 53 h 90"/>
                  <a:gd name="T48" fmla="*/ 36 w 269"/>
                  <a:gd name="T49" fmla="*/ 45 h 90"/>
                  <a:gd name="T50" fmla="*/ 23 w 269"/>
                  <a:gd name="T51" fmla="*/ 37 h 90"/>
                  <a:gd name="T52" fmla="*/ 16 w 269"/>
                  <a:gd name="T53" fmla="*/ 30 h 90"/>
                  <a:gd name="T54" fmla="*/ 8 w 269"/>
                  <a:gd name="T55" fmla="*/ 20 h 90"/>
                  <a:gd name="T56" fmla="*/ 3 w 269"/>
                  <a:gd name="T57" fmla="*/ 10 h 90"/>
                  <a:gd name="T58" fmla="*/ 0 w 269"/>
                  <a:gd name="T59" fmla="*/ 2 h 90"/>
                  <a:gd name="T60" fmla="*/ 16 w 269"/>
                  <a:gd name="T6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9" h="90">
                    <a:moveTo>
                      <a:pt x="16" y="0"/>
                    </a:moveTo>
                    <a:lnTo>
                      <a:pt x="16" y="7"/>
                    </a:lnTo>
                    <a:lnTo>
                      <a:pt x="18" y="12"/>
                    </a:lnTo>
                    <a:lnTo>
                      <a:pt x="26" y="20"/>
                    </a:lnTo>
                    <a:lnTo>
                      <a:pt x="33" y="27"/>
                    </a:lnTo>
                    <a:lnTo>
                      <a:pt x="43" y="32"/>
                    </a:lnTo>
                    <a:lnTo>
                      <a:pt x="56" y="40"/>
                    </a:lnTo>
                    <a:lnTo>
                      <a:pt x="71" y="45"/>
                    </a:lnTo>
                    <a:lnTo>
                      <a:pt x="86" y="50"/>
                    </a:lnTo>
                    <a:lnTo>
                      <a:pt x="126" y="60"/>
                    </a:lnTo>
                    <a:lnTo>
                      <a:pt x="146" y="65"/>
                    </a:lnTo>
                    <a:lnTo>
                      <a:pt x="169" y="68"/>
                    </a:lnTo>
                    <a:lnTo>
                      <a:pt x="217" y="73"/>
                    </a:lnTo>
                    <a:lnTo>
                      <a:pt x="242" y="75"/>
                    </a:lnTo>
                    <a:lnTo>
                      <a:pt x="269" y="75"/>
                    </a:lnTo>
                    <a:lnTo>
                      <a:pt x="269" y="90"/>
                    </a:lnTo>
                    <a:lnTo>
                      <a:pt x="242" y="90"/>
                    </a:lnTo>
                    <a:lnTo>
                      <a:pt x="217" y="88"/>
                    </a:lnTo>
                    <a:lnTo>
                      <a:pt x="166" y="83"/>
                    </a:lnTo>
                    <a:lnTo>
                      <a:pt x="144" y="80"/>
                    </a:lnTo>
                    <a:lnTo>
                      <a:pt x="121" y="75"/>
                    </a:lnTo>
                    <a:lnTo>
                      <a:pt x="83" y="65"/>
                    </a:lnTo>
                    <a:lnTo>
                      <a:pt x="63" y="60"/>
                    </a:lnTo>
                    <a:lnTo>
                      <a:pt x="51" y="53"/>
                    </a:lnTo>
                    <a:lnTo>
                      <a:pt x="36" y="45"/>
                    </a:lnTo>
                    <a:lnTo>
                      <a:pt x="23" y="37"/>
                    </a:lnTo>
                    <a:lnTo>
                      <a:pt x="16" y="30"/>
                    </a:lnTo>
                    <a:lnTo>
                      <a:pt x="8" y="20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90" name="Oval 1534"/>
              <p:cNvSpPr>
                <a:spLocks noChangeArrowheads="1"/>
              </p:cNvSpPr>
              <p:nvPr/>
            </p:nvSpPr>
            <p:spPr bwMode="auto">
              <a:xfrm>
                <a:off x="210" y="200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91" name="Freeform 1535"/>
              <p:cNvSpPr>
                <a:spLocks/>
              </p:cNvSpPr>
              <p:nvPr/>
            </p:nvSpPr>
            <p:spPr bwMode="auto">
              <a:xfrm>
                <a:off x="403" y="2006"/>
                <a:ext cx="191" cy="65"/>
              </a:xfrm>
              <a:custGeom>
                <a:avLst/>
                <a:gdLst>
                  <a:gd name="T0" fmla="*/ 0 w 267"/>
                  <a:gd name="T1" fmla="*/ 75 h 90"/>
                  <a:gd name="T2" fmla="*/ 26 w 267"/>
                  <a:gd name="T3" fmla="*/ 75 h 90"/>
                  <a:gd name="T4" fmla="*/ 53 w 267"/>
                  <a:gd name="T5" fmla="*/ 73 h 90"/>
                  <a:gd name="T6" fmla="*/ 76 w 267"/>
                  <a:gd name="T7" fmla="*/ 73 h 90"/>
                  <a:gd name="T8" fmla="*/ 101 w 267"/>
                  <a:gd name="T9" fmla="*/ 68 h 90"/>
                  <a:gd name="T10" fmla="*/ 124 w 267"/>
                  <a:gd name="T11" fmla="*/ 65 h 90"/>
                  <a:gd name="T12" fmla="*/ 144 w 267"/>
                  <a:gd name="T13" fmla="*/ 60 h 90"/>
                  <a:gd name="T14" fmla="*/ 164 w 267"/>
                  <a:gd name="T15" fmla="*/ 58 h 90"/>
                  <a:gd name="T16" fmla="*/ 182 w 267"/>
                  <a:gd name="T17" fmla="*/ 50 h 90"/>
                  <a:gd name="T18" fmla="*/ 197 w 267"/>
                  <a:gd name="T19" fmla="*/ 45 h 90"/>
                  <a:gd name="T20" fmla="*/ 212 w 267"/>
                  <a:gd name="T21" fmla="*/ 40 h 90"/>
                  <a:gd name="T22" fmla="*/ 224 w 267"/>
                  <a:gd name="T23" fmla="*/ 32 h 90"/>
                  <a:gd name="T24" fmla="*/ 237 w 267"/>
                  <a:gd name="T25" fmla="*/ 27 h 90"/>
                  <a:gd name="T26" fmla="*/ 244 w 267"/>
                  <a:gd name="T27" fmla="*/ 20 h 90"/>
                  <a:gd name="T28" fmla="*/ 249 w 267"/>
                  <a:gd name="T29" fmla="*/ 12 h 90"/>
                  <a:gd name="T30" fmla="*/ 252 w 267"/>
                  <a:gd name="T31" fmla="*/ 5 h 90"/>
                  <a:gd name="T32" fmla="*/ 254 w 267"/>
                  <a:gd name="T33" fmla="*/ 0 h 90"/>
                  <a:gd name="T34" fmla="*/ 267 w 267"/>
                  <a:gd name="T35" fmla="*/ 2 h 90"/>
                  <a:gd name="T36" fmla="*/ 264 w 267"/>
                  <a:gd name="T37" fmla="*/ 10 h 90"/>
                  <a:gd name="T38" fmla="*/ 262 w 267"/>
                  <a:gd name="T39" fmla="*/ 20 h 90"/>
                  <a:gd name="T40" fmla="*/ 254 w 267"/>
                  <a:gd name="T41" fmla="*/ 30 h 90"/>
                  <a:gd name="T42" fmla="*/ 244 w 267"/>
                  <a:gd name="T43" fmla="*/ 37 h 90"/>
                  <a:gd name="T44" fmla="*/ 232 w 267"/>
                  <a:gd name="T45" fmla="*/ 45 h 90"/>
                  <a:gd name="T46" fmla="*/ 219 w 267"/>
                  <a:gd name="T47" fmla="*/ 53 h 90"/>
                  <a:gd name="T48" fmla="*/ 204 w 267"/>
                  <a:gd name="T49" fmla="*/ 60 h 90"/>
                  <a:gd name="T50" fmla="*/ 187 w 267"/>
                  <a:gd name="T51" fmla="*/ 65 h 90"/>
                  <a:gd name="T52" fmla="*/ 166 w 267"/>
                  <a:gd name="T53" fmla="*/ 70 h 90"/>
                  <a:gd name="T54" fmla="*/ 146 w 267"/>
                  <a:gd name="T55" fmla="*/ 75 h 90"/>
                  <a:gd name="T56" fmla="*/ 124 w 267"/>
                  <a:gd name="T57" fmla="*/ 80 h 90"/>
                  <a:gd name="T58" fmla="*/ 101 w 267"/>
                  <a:gd name="T59" fmla="*/ 83 h 90"/>
                  <a:gd name="T60" fmla="*/ 78 w 267"/>
                  <a:gd name="T61" fmla="*/ 85 h 90"/>
                  <a:gd name="T62" fmla="*/ 53 w 267"/>
                  <a:gd name="T63" fmla="*/ 88 h 90"/>
                  <a:gd name="T64" fmla="*/ 26 w 267"/>
                  <a:gd name="T65" fmla="*/ 90 h 90"/>
                  <a:gd name="T66" fmla="*/ 0 w 267"/>
                  <a:gd name="T67" fmla="*/ 90 h 90"/>
                  <a:gd name="T68" fmla="*/ 0 w 267"/>
                  <a:gd name="T69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7" h="90">
                    <a:moveTo>
                      <a:pt x="0" y="75"/>
                    </a:moveTo>
                    <a:lnTo>
                      <a:pt x="26" y="75"/>
                    </a:lnTo>
                    <a:lnTo>
                      <a:pt x="53" y="73"/>
                    </a:lnTo>
                    <a:lnTo>
                      <a:pt x="76" y="73"/>
                    </a:lnTo>
                    <a:lnTo>
                      <a:pt x="101" y="68"/>
                    </a:lnTo>
                    <a:lnTo>
                      <a:pt x="124" y="65"/>
                    </a:lnTo>
                    <a:lnTo>
                      <a:pt x="144" y="60"/>
                    </a:lnTo>
                    <a:lnTo>
                      <a:pt x="164" y="58"/>
                    </a:lnTo>
                    <a:lnTo>
                      <a:pt x="182" y="50"/>
                    </a:lnTo>
                    <a:lnTo>
                      <a:pt x="197" y="45"/>
                    </a:lnTo>
                    <a:lnTo>
                      <a:pt x="212" y="40"/>
                    </a:lnTo>
                    <a:lnTo>
                      <a:pt x="224" y="32"/>
                    </a:lnTo>
                    <a:lnTo>
                      <a:pt x="237" y="27"/>
                    </a:lnTo>
                    <a:lnTo>
                      <a:pt x="244" y="20"/>
                    </a:lnTo>
                    <a:lnTo>
                      <a:pt x="249" y="12"/>
                    </a:lnTo>
                    <a:lnTo>
                      <a:pt x="252" y="5"/>
                    </a:lnTo>
                    <a:lnTo>
                      <a:pt x="254" y="0"/>
                    </a:lnTo>
                    <a:lnTo>
                      <a:pt x="267" y="2"/>
                    </a:lnTo>
                    <a:lnTo>
                      <a:pt x="264" y="10"/>
                    </a:lnTo>
                    <a:lnTo>
                      <a:pt x="262" y="20"/>
                    </a:lnTo>
                    <a:lnTo>
                      <a:pt x="254" y="30"/>
                    </a:lnTo>
                    <a:lnTo>
                      <a:pt x="244" y="37"/>
                    </a:lnTo>
                    <a:lnTo>
                      <a:pt x="232" y="45"/>
                    </a:lnTo>
                    <a:lnTo>
                      <a:pt x="219" y="53"/>
                    </a:lnTo>
                    <a:lnTo>
                      <a:pt x="204" y="60"/>
                    </a:lnTo>
                    <a:lnTo>
                      <a:pt x="187" y="65"/>
                    </a:lnTo>
                    <a:lnTo>
                      <a:pt x="166" y="70"/>
                    </a:lnTo>
                    <a:lnTo>
                      <a:pt x="146" y="75"/>
                    </a:lnTo>
                    <a:lnTo>
                      <a:pt x="124" y="80"/>
                    </a:lnTo>
                    <a:lnTo>
                      <a:pt x="101" y="83"/>
                    </a:lnTo>
                    <a:lnTo>
                      <a:pt x="78" y="85"/>
                    </a:lnTo>
                    <a:lnTo>
                      <a:pt x="53" y="88"/>
                    </a:lnTo>
                    <a:lnTo>
                      <a:pt x="26" y="90"/>
                    </a:lnTo>
                    <a:lnTo>
                      <a:pt x="0" y="9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92" name="Oval 1536"/>
              <p:cNvSpPr>
                <a:spLocks noChangeArrowheads="1"/>
              </p:cNvSpPr>
              <p:nvPr/>
            </p:nvSpPr>
            <p:spPr bwMode="auto">
              <a:xfrm>
                <a:off x="398" y="2060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93" name="Oval 1537"/>
              <p:cNvSpPr>
                <a:spLocks noChangeArrowheads="1"/>
              </p:cNvSpPr>
              <p:nvPr/>
            </p:nvSpPr>
            <p:spPr bwMode="auto">
              <a:xfrm>
                <a:off x="585" y="2000"/>
                <a:ext cx="9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94" name="Rectangle 1538"/>
              <p:cNvSpPr>
                <a:spLocks noChangeArrowheads="1"/>
              </p:cNvSpPr>
              <p:nvPr/>
            </p:nvSpPr>
            <p:spPr bwMode="auto">
              <a:xfrm>
                <a:off x="592" y="1740"/>
                <a:ext cx="267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95" name="Oval 1539"/>
              <p:cNvSpPr>
                <a:spLocks noChangeArrowheads="1"/>
              </p:cNvSpPr>
              <p:nvPr/>
            </p:nvSpPr>
            <p:spPr bwMode="auto">
              <a:xfrm>
                <a:off x="587" y="1740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98" name="Oval 1542"/>
              <p:cNvSpPr>
                <a:spLocks noChangeArrowheads="1"/>
              </p:cNvSpPr>
              <p:nvPr/>
            </p:nvSpPr>
            <p:spPr bwMode="auto">
              <a:xfrm>
                <a:off x="521" y="2063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0" name="Rectangle 1544"/>
              <p:cNvSpPr>
                <a:spLocks noChangeArrowheads="1"/>
              </p:cNvSpPr>
              <p:nvPr/>
            </p:nvSpPr>
            <p:spPr bwMode="auto">
              <a:xfrm>
                <a:off x="461" y="2326"/>
                <a:ext cx="20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1" name="Oval 1545"/>
              <p:cNvSpPr>
                <a:spLocks noChangeArrowheads="1"/>
              </p:cNvSpPr>
              <p:nvPr/>
            </p:nvSpPr>
            <p:spPr bwMode="auto">
              <a:xfrm>
                <a:off x="455" y="2326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2" name="Oval 1546"/>
              <p:cNvSpPr>
                <a:spLocks noChangeArrowheads="1"/>
              </p:cNvSpPr>
              <p:nvPr/>
            </p:nvSpPr>
            <p:spPr bwMode="auto">
              <a:xfrm>
                <a:off x="660" y="2326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3" name="Freeform 1547"/>
              <p:cNvSpPr>
                <a:spLocks/>
              </p:cNvSpPr>
              <p:nvPr/>
            </p:nvSpPr>
            <p:spPr bwMode="auto">
              <a:xfrm>
                <a:off x="524" y="2648"/>
                <a:ext cx="144" cy="84"/>
              </a:xfrm>
              <a:custGeom>
                <a:avLst/>
                <a:gdLst>
                  <a:gd name="T0" fmla="*/ 194 w 201"/>
                  <a:gd name="T1" fmla="*/ 118 h 118"/>
                  <a:gd name="T2" fmla="*/ 201 w 201"/>
                  <a:gd name="T3" fmla="*/ 106 h 118"/>
                  <a:gd name="T4" fmla="*/ 7 w 201"/>
                  <a:gd name="T5" fmla="*/ 0 h 118"/>
                  <a:gd name="T6" fmla="*/ 0 w 201"/>
                  <a:gd name="T7" fmla="*/ 12 h 118"/>
                  <a:gd name="T8" fmla="*/ 194 w 201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8">
                    <a:moveTo>
                      <a:pt x="194" y="118"/>
                    </a:moveTo>
                    <a:lnTo>
                      <a:pt x="201" y="106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194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4" name="Oval 1548"/>
              <p:cNvSpPr>
                <a:spLocks noChangeArrowheads="1"/>
              </p:cNvSpPr>
              <p:nvPr/>
            </p:nvSpPr>
            <p:spPr bwMode="auto">
              <a:xfrm>
                <a:off x="521" y="2646"/>
                <a:ext cx="12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5" name="Oval 1549"/>
              <p:cNvSpPr>
                <a:spLocks noChangeArrowheads="1"/>
              </p:cNvSpPr>
              <p:nvPr/>
            </p:nvSpPr>
            <p:spPr bwMode="auto">
              <a:xfrm>
                <a:off x="660" y="272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6" name="Freeform 1550"/>
              <p:cNvSpPr>
                <a:spLocks/>
              </p:cNvSpPr>
              <p:nvPr/>
            </p:nvSpPr>
            <p:spPr bwMode="auto">
              <a:xfrm>
                <a:off x="524" y="2790"/>
                <a:ext cx="209" cy="127"/>
              </a:xfrm>
              <a:custGeom>
                <a:avLst/>
                <a:gdLst>
                  <a:gd name="T0" fmla="*/ 292 w 292"/>
                  <a:gd name="T1" fmla="*/ 13 h 177"/>
                  <a:gd name="T2" fmla="*/ 284 w 292"/>
                  <a:gd name="T3" fmla="*/ 0 h 177"/>
                  <a:gd name="T4" fmla="*/ 0 w 292"/>
                  <a:gd name="T5" fmla="*/ 164 h 177"/>
                  <a:gd name="T6" fmla="*/ 7 w 292"/>
                  <a:gd name="T7" fmla="*/ 177 h 177"/>
                  <a:gd name="T8" fmla="*/ 292 w 292"/>
                  <a:gd name="T9" fmla="*/ 1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77">
                    <a:moveTo>
                      <a:pt x="292" y="13"/>
                    </a:moveTo>
                    <a:lnTo>
                      <a:pt x="284" y="0"/>
                    </a:lnTo>
                    <a:lnTo>
                      <a:pt x="0" y="164"/>
                    </a:lnTo>
                    <a:lnTo>
                      <a:pt x="7" y="177"/>
                    </a:lnTo>
                    <a:lnTo>
                      <a:pt x="29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7" name="Oval 1551"/>
              <p:cNvSpPr>
                <a:spLocks noChangeArrowheads="1"/>
              </p:cNvSpPr>
              <p:nvPr/>
            </p:nvSpPr>
            <p:spPr bwMode="auto">
              <a:xfrm>
                <a:off x="521" y="2906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15" name="Freeform 1559"/>
              <p:cNvSpPr>
                <a:spLocks/>
              </p:cNvSpPr>
              <p:nvPr/>
            </p:nvSpPr>
            <p:spPr bwMode="auto">
              <a:xfrm>
                <a:off x="1165" y="1413"/>
                <a:ext cx="273" cy="85"/>
              </a:xfrm>
              <a:custGeom>
                <a:avLst/>
                <a:gdLst>
                  <a:gd name="T0" fmla="*/ 377 w 382"/>
                  <a:gd name="T1" fmla="*/ 118 h 118"/>
                  <a:gd name="T2" fmla="*/ 382 w 382"/>
                  <a:gd name="T3" fmla="*/ 106 h 118"/>
                  <a:gd name="T4" fmla="*/ 5 w 382"/>
                  <a:gd name="T5" fmla="*/ 0 h 118"/>
                  <a:gd name="T6" fmla="*/ 0 w 382"/>
                  <a:gd name="T7" fmla="*/ 12 h 118"/>
                  <a:gd name="T8" fmla="*/ 377 w 382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118">
                    <a:moveTo>
                      <a:pt x="377" y="118"/>
                    </a:moveTo>
                    <a:lnTo>
                      <a:pt x="382" y="106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377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16" name="Oval 1560"/>
              <p:cNvSpPr>
                <a:spLocks noChangeArrowheads="1"/>
              </p:cNvSpPr>
              <p:nvPr/>
            </p:nvSpPr>
            <p:spPr bwMode="auto">
              <a:xfrm>
                <a:off x="1161" y="141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17" name="Oval 1561"/>
              <p:cNvSpPr>
                <a:spLocks noChangeArrowheads="1"/>
              </p:cNvSpPr>
              <p:nvPr/>
            </p:nvSpPr>
            <p:spPr bwMode="auto">
              <a:xfrm>
                <a:off x="1431" y="1487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18" name="Freeform 1562"/>
              <p:cNvSpPr>
                <a:spLocks/>
              </p:cNvSpPr>
              <p:nvPr/>
            </p:nvSpPr>
            <p:spPr bwMode="auto">
              <a:xfrm>
                <a:off x="1481" y="1287"/>
                <a:ext cx="87" cy="142"/>
              </a:xfrm>
              <a:custGeom>
                <a:avLst/>
                <a:gdLst>
                  <a:gd name="T0" fmla="*/ 109 w 121"/>
                  <a:gd name="T1" fmla="*/ 199 h 199"/>
                  <a:gd name="T2" fmla="*/ 121 w 121"/>
                  <a:gd name="T3" fmla="*/ 192 h 199"/>
                  <a:gd name="T4" fmla="*/ 13 w 121"/>
                  <a:gd name="T5" fmla="*/ 0 h 199"/>
                  <a:gd name="T6" fmla="*/ 0 w 121"/>
                  <a:gd name="T7" fmla="*/ 7 h 199"/>
                  <a:gd name="T8" fmla="*/ 109 w 121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99">
                    <a:moveTo>
                      <a:pt x="109" y="199"/>
                    </a:moveTo>
                    <a:lnTo>
                      <a:pt x="121" y="192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09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19" name="Oval 1563"/>
              <p:cNvSpPr>
                <a:spLocks noChangeArrowheads="1"/>
              </p:cNvSpPr>
              <p:nvPr/>
            </p:nvSpPr>
            <p:spPr bwMode="auto">
              <a:xfrm>
                <a:off x="1481" y="1283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77" name="Oval 1621"/>
              <p:cNvSpPr>
                <a:spLocks noChangeArrowheads="1"/>
              </p:cNvSpPr>
              <p:nvPr/>
            </p:nvSpPr>
            <p:spPr bwMode="auto">
              <a:xfrm>
                <a:off x="660" y="2749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5" name="Freeform 1689"/>
              <p:cNvSpPr>
                <a:spLocks/>
              </p:cNvSpPr>
              <p:nvPr/>
            </p:nvSpPr>
            <p:spPr bwMode="auto">
              <a:xfrm>
                <a:off x="283" y="1686"/>
                <a:ext cx="368" cy="119"/>
              </a:xfrm>
              <a:custGeom>
                <a:avLst/>
                <a:gdLst>
                  <a:gd name="T0" fmla="*/ 515 w 515"/>
                  <a:gd name="T1" fmla="*/ 83 h 166"/>
                  <a:gd name="T2" fmla="*/ 513 w 515"/>
                  <a:gd name="T3" fmla="*/ 75 h 166"/>
                  <a:gd name="T4" fmla="*/ 510 w 515"/>
                  <a:gd name="T5" fmla="*/ 68 h 166"/>
                  <a:gd name="T6" fmla="*/ 503 w 515"/>
                  <a:gd name="T7" fmla="*/ 58 h 166"/>
                  <a:gd name="T8" fmla="*/ 495 w 515"/>
                  <a:gd name="T9" fmla="*/ 50 h 166"/>
                  <a:gd name="T10" fmla="*/ 485 w 515"/>
                  <a:gd name="T11" fmla="*/ 45 h 166"/>
                  <a:gd name="T12" fmla="*/ 470 w 515"/>
                  <a:gd name="T13" fmla="*/ 38 h 166"/>
                  <a:gd name="T14" fmla="*/ 455 w 515"/>
                  <a:gd name="T15" fmla="*/ 30 h 166"/>
                  <a:gd name="T16" fmla="*/ 440 w 515"/>
                  <a:gd name="T17" fmla="*/ 25 h 166"/>
                  <a:gd name="T18" fmla="*/ 402 w 515"/>
                  <a:gd name="T19" fmla="*/ 15 h 166"/>
                  <a:gd name="T20" fmla="*/ 380 w 515"/>
                  <a:gd name="T21" fmla="*/ 10 h 166"/>
                  <a:gd name="T22" fmla="*/ 357 w 515"/>
                  <a:gd name="T23" fmla="*/ 7 h 166"/>
                  <a:gd name="T24" fmla="*/ 309 w 515"/>
                  <a:gd name="T25" fmla="*/ 2 h 166"/>
                  <a:gd name="T26" fmla="*/ 284 w 515"/>
                  <a:gd name="T27" fmla="*/ 2 h 166"/>
                  <a:gd name="T28" fmla="*/ 256 w 515"/>
                  <a:gd name="T29" fmla="*/ 0 h 166"/>
                  <a:gd name="T30" fmla="*/ 206 w 515"/>
                  <a:gd name="T31" fmla="*/ 2 h 166"/>
                  <a:gd name="T32" fmla="*/ 181 w 515"/>
                  <a:gd name="T33" fmla="*/ 5 h 166"/>
                  <a:gd name="T34" fmla="*/ 156 w 515"/>
                  <a:gd name="T35" fmla="*/ 7 h 166"/>
                  <a:gd name="T36" fmla="*/ 133 w 515"/>
                  <a:gd name="T37" fmla="*/ 10 h 166"/>
                  <a:gd name="T38" fmla="*/ 113 w 515"/>
                  <a:gd name="T39" fmla="*/ 15 h 166"/>
                  <a:gd name="T40" fmla="*/ 75 w 515"/>
                  <a:gd name="T41" fmla="*/ 25 h 166"/>
                  <a:gd name="T42" fmla="*/ 58 w 515"/>
                  <a:gd name="T43" fmla="*/ 30 h 166"/>
                  <a:gd name="T44" fmla="*/ 43 w 515"/>
                  <a:gd name="T45" fmla="*/ 38 h 166"/>
                  <a:gd name="T46" fmla="*/ 30 w 515"/>
                  <a:gd name="T47" fmla="*/ 45 h 166"/>
                  <a:gd name="T48" fmla="*/ 20 w 515"/>
                  <a:gd name="T49" fmla="*/ 50 h 166"/>
                  <a:gd name="T50" fmla="*/ 10 w 515"/>
                  <a:gd name="T51" fmla="*/ 58 h 166"/>
                  <a:gd name="T52" fmla="*/ 5 w 515"/>
                  <a:gd name="T53" fmla="*/ 68 h 166"/>
                  <a:gd name="T54" fmla="*/ 0 w 515"/>
                  <a:gd name="T55" fmla="*/ 75 h 166"/>
                  <a:gd name="T56" fmla="*/ 0 w 515"/>
                  <a:gd name="T57" fmla="*/ 83 h 166"/>
                  <a:gd name="T58" fmla="*/ 0 w 515"/>
                  <a:gd name="T59" fmla="*/ 91 h 166"/>
                  <a:gd name="T60" fmla="*/ 5 w 515"/>
                  <a:gd name="T61" fmla="*/ 101 h 166"/>
                  <a:gd name="T62" fmla="*/ 10 w 515"/>
                  <a:gd name="T63" fmla="*/ 108 h 166"/>
                  <a:gd name="T64" fmla="*/ 20 w 515"/>
                  <a:gd name="T65" fmla="*/ 116 h 166"/>
                  <a:gd name="T66" fmla="*/ 30 w 515"/>
                  <a:gd name="T67" fmla="*/ 123 h 166"/>
                  <a:gd name="T68" fmla="*/ 43 w 515"/>
                  <a:gd name="T69" fmla="*/ 128 h 166"/>
                  <a:gd name="T70" fmla="*/ 58 w 515"/>
                  <a:gd name="T71" fmla="*/ 136 h 166"/>
                  <a:gd name="T72" fmla="*/ 75 w 515"/>
                  <a:gd name="T73" fmla="*/ 141 h 166"/>
                  <a:gd name="T74" fmla="*/ 113 w 515"/>
                  <a:gd name="T75" fmla="*/ 151 h 166"/>
                  <a:gd name="T76" fmla="*/ 133 w 515"/>
                  <a:gd name="T77" fmla="*/ 156 h 166"/>
                  <a:gd name="T78" fmla="*/ 156 w 515"/>
                  <a:gd name="T79" fmla="*/ 159 h 166"/>
                  <a:gd name="T80" fmla="*/ 206 w 515"/>
                  <a:gd name="T81" fmla="*/ 164 h 166"/>
                  <a:gd name="T82" fmla="*/ 231 w 515"/>
                  <a:gd name="T83" fmla="*/ 166 h 166"/>
                  <a:gd name="T84" fmla="*/ 256 w 515"/>
                  <a:gd name="T85" fmla="*/ 166 h 166"/>
                  <a:gd name="T86" fmla="*/ 309 w 515"/>
                  <a:gd name="T87" fmla="*/ 164 h 166"/>
                  <a:gd name="T88" fmla="*/ 334 w 515"/>
                  <a:gd name="T89" fmla="*/ 161 h 166"/>
                  <a:gd name="T90" fmla="*/ 357 w 515"/>
                  <a:gd name="T91" fmla="*/ 159 h 166"/>
                  <a:gd name="T92" fmla="*/ 380 w 515"/>
                  <a:gd name="T93" fmla="*/ 156 h 166"/>
                  <a:gd name="T94" fmla="*/ 402 w 515"/>
                  <a:gd name="T95" fmla="*/ 151 h 166"/>
                  <a:gd name="T96" fmla="*/ 440 w 515"/>
                  <a:gd name="T97" fmla="*/ 141 h 166"/>
                  <a:gd name="T98" fmla="*/ 455 w 515"/>
                  <a:gd name="T99" fmla="*/ 136 h 166"/>
                  <a:gd name="T100" fmla="*/ 470 w 515"/>
                  <a:gd name="T101" fmla="*/ 128 h 166"/>
                  <a:gd name="T102" fmla="*/ 485 w 515"/>
                  <a:gd name="T103" fmla="*/ 123 h 166"/>
                  <a:gd name="T104" fmla="*/ 495 w 515"/>
                  <a:gd name="T105" fmla="*/ 116 h 166"/>
                  <a:gd name="T106" fmla="*/ 503 w 515"/>
                  <a:gd name="T107" fmla="*/ 108 h 166"/>
                  <a:gd name="T108" fmla="*/ 510 w 515"/>
                  <a:gd name="T109" fmla="*/ 101 h 166"/>
                  <a:gd name="T110" fmla="*/ 513 w 515"/>
                  <a:gd name="T111" fmla="*/ 91 h 166"/>
                  <a:gd name="T112" fmla="*/ 515 w 515"/>
                  <a:gd name="T113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5" h="166">
                    <a:moveTo>
                      <a:pt x="515" y="83"/>
                    </a:moveTo>
                    <a:lnTo>
                      <a:pt x="513" y="75"/>
                    </a:lnTo>
                    <a:lnTo>
                      <a:pt x="510" y="68"/>
                    </a:lnTo>
                    <a:lnTo>
                      <a:pt x="503" y="58"/>
                    </a:lnTo>
                    <a:lnTo>
                      <a:pt x="495" y="50"/>
                    </a:lnTo>
                    <a:lnTo>
                      <a:pt x="485" y="45"/>
                    </a:lnTo>
                    <a:lnTo>
                      <a:pt x="470" y="38"/>
                    </a:lnTo>
                    <a:lnTo>
                      <a:pt x="455" y="30"/>
                    </a:lnTo>
                    <a:lnTo>
                      <a:pt x="440" y="25"/>
                    </a:lnTo>
                    <a:lnTo>
                      <a:pt x="402" y="15"/>
                    </a:lnTo>
                    <a:lnTo>
                      <a:pt x="380" y="10"/>
                    </a:lnTo>
                    <a:lnTo>
                      <a:pt x="357" y="7"/>
                    </a:lnTo>
                    <a:lnTo>
                      <a:pt x="309" y="2"/>
                    </a:lnTo>
                    <a:lnTo>
                      <a:pt x="284" y="2"/>
                    </a:lnTo>
                    <a:lnTo>
                      <a:pt x="256" y="0"/>
                    </a:lnTo>
                    <a:lnTo>
                      <a:pt x="206" y="2"/>
                    </a:lnTo>
                    <a:lnTo>
                      <a:pt x="181" y="5"/>
                    </a:lnTo>
                    <a:lnTo>
                      <a:pt x="156" y="7"/>
                    </a:lnTo>
                    <a:lnTo>
                      <a:pt x="133" y="10"/>
                    </a:lnTo>
                    <a:lnTo>
                      <a:pt x="113" y="15"/>
                    </a:lnTo>
                    <a:lnTo>
                      <a:pt x="75" y="25"/>
                    </a:lnTo>
                    <a:lnTo>
                      <a:pt x="58" y="30"/>
                    </a:lnTo>
                    <a:lnTo>
                      <a:pt x="43" y="38"/>
                    </a:lnTo>
                    <a:lnTo>
                      <a:pt x="30" y="45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5" y="68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0" y="91"/>
                    </a:lnTo>
                    <a:lnTo>
                      <a:pt x="5" y="101"/>
                    </a:lnTo>
                    <a:lnTo>
                      <a:pt x="10" y="108"/>
                    </a:lnTo>
                    <a:lnTo>
                      <a:pt x="20" y="116"/>
                    </a:lnTo>
                    <a:lnTo>
                      <a:pt x="30" y="123"/>
                    </a:lnTo>
                    <a:lnTo>
                      <a:pt x="43" y="128"/>
                    </a:lnTo>
                    <a:lnTo>
                      <a:pt x="58" y="136"/>
                    </a:lnTo>
                    <a:lnTo>
                      <a:pt x="75" y="141"/>
                    </a:lnTo>
                    <a:lnTo>
                      <a:pt x="113" y="151"/>
                    </a:lnTo>
                    <a:lnTo>
                      <a:pt x="133" y="156"/>
                    </a:lnTo>
                    <a:lnTo>
                      <a:pt x="156" y="159"/>
                    </a:lnTo>
                    <a:lnTo>
                      <a:pt x="206" y="164"/>
                    </a:lnTo>
                    <a:lnTo>
                      <a:pt x="231" y="166"/>
                    </a:lnTo>
                    <a:lnTo>
                      <a:pt x="256" y="166"/>
                    </a:lnTo>
                    <a:lnTo>
                      <a:pt x="309" y="164"/>
                    </a:lnTo>
                    <a:lnTo>
                      <a:pt x="334" y="161"/>
                    </a:lnTo>
                    <a:lnTo>
                      <a:pt x="357" y="159"/>
                    </a:lnTo>
                    <a:lnTo>
                      <a:pt x="380" y="156"/>
                    </a:lnTo>
                    <a:lnTo>
                      <a:pt x="402" y="151"/>
                    </a:lnTo>
                    <a:lnTo>
                      <a:pt x="440" y="141"/>
                    </a:lnTo>
                    <a:lnTo>
                      <a:pt x="455" y="136"/>
                    </a:lnTo>
                    <a:lnTo>
                      <a:pt x="470" y="128"/>
                    </a:lnTo>
                    <a:lnTo>
                      <a:pt x="485" y="123"/>
                    </a:lnTo>
                    <a:lnTo>
                      <a:pt x="495" y="116"/>
                    </a:lnTo>
                    <a:lnTo>
                      <a:pt x="503" y="108"/>
                    </a:lnTo>
                    <a:lnTo>
                      <a:pt x="510" y="101"/>
                    </a:lnTo>
                    <a:lnTo>
                      <a:pt x="513" y="91"/>
                    </a:lnTo>
                    <a:lnTo>
                      <a:pt x="515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6" name="Freeform 1690"/>
              <p:cNvSpPr>
                <a:spLocks/>
              </p:cNvSpPr>
              <p:nvPr/>
            </p:nvSpPr>
            <p:spPr bwMode="auto">
              <a:xfrm>
                <a:off x="466" y="1683"/>
                <a:ext cx="191" cy="65"/>
              </a:xfrm>
              <a:custGeom>
                <a:avLst/>
                <a:gdLst>
                  <a:gd name="T0" fmla="*/ 252 w 267"/>
                  <a:gd name="T1" fmla="*/ 91 h 91"/>
                  <a:gd name="T2" fmla="*/ 252 w 267"/>
                  <a:gd name="T3" fmla="*/ 83 h 91"/>
                  <a:gd name="T4" fmla="*/ 247 w 267"/>
                  <a:gd name="T5" fmla="*/ 75 h 91"/>
                  <a:gd name="T6" fmla="*/ 242 w 267"/>
                  <a:gd name="T7" fmla="*/ 70 h 91"/>
                  <a:gd name="T8" fmla="*/ 234 w 267"/>
                  <a:gd name="T9" fmla="*/ 63 h 91"/>
                  <a:gd name="T10" fmla="*/ 224 w 267"/>
                  <a:gd name="T11" fmla="*/ 55 h 91"/>
                  <a:gd name="T12" fmla="*/ 212 w 267"/>
                  <a:gd name="T13" fmla="*/ 48 h 91"/>
                  <a:gd name="T14" fmla="*/ 197 w 267"/>
                  <a:gd name="T15" fmla="*/ 43 h 91"/>
                  <a:gd name="T16" fmla="*/ 181 w 267"/>
                  <a:gd name="T17" fmla="*/ 38 h 91"/>
                  <a:gd name="T18" fmla="*/ 144 w 267"/>
                  <a:gd name="T19" fmla="*/ 27 h 91"/>
                  <a:gd name="T20" fmla="*/ 124 w 267"/>
                  <a:gd name="T21" fmla="*/ 22 h 91"/>
                  <a:gd name="T22" fmla="*/ 101 w 267"/>
                  <a:gd name="T23" fmla="*/ 20 h 91"/>
                  <a:gd name="T24" fmla="*/ 53 w 267"/>
                  <a:gd name="T25" fmla="*/ 15 h 91"/>
                  <a:gd name="T26" fmla="*/ 28 w 267"/>
                  <a:gd name="T27" fmla="*/ 12 h 91"/>
                  <a:gd name="T28" fmla="*/ 0 w 267"/>
                  <a:gd name="T29" fmla="*/ 12 h 91"/>
                  <a:gd name="T30" fmla="*/ 0 w 267"/>
                  <a:gd name="T31" fmla="*/ 0 h 91"/>
                  <a:gd name="T32" fmla="*/ 28 w 267"/>
                  <a:gd name="T33" fmla="*/ 0 h 91"/>
                  <a:gd name="T34" fmla="*/ 53 w 267"/>
                  <a:gd name="T35" fmla="*/ 0 h 91"/>
                  <a:gd name="T36" fmla="*/ 101 w 267"/>
                  <a:gd name="T37" fmla="*/ 5 h 91"/>
                  <a:gd name="T38" fmla="*/ 126 w 267"/>
                  <a:gd name="T39" fmla="*/ 10 h 91"/>
                  <a:gd name="T40" fmla="*/ 146 w 267"/>
                  <a:gd name="T41" fmla="*/ 12 h 91"/>
                  <a:gd name="T42" fmla="*/ 187 w 267"/>
                  <a:gd name="T43" fmla="*/ 22 h 91"/>
                  <a:gd name="T44" fmla="*/ 202 w 267"/>
                  <a:gd name="T45" fmla="*/ 30 h 91"/>
                  <a:gd name="T46" fmla="*/ 219 w 267"/>
                  <a:gd name="T47" fmla="*/ 35 h 91"/>
                  <a:gd name="T48" fmla="*/ 232 w 267"/>
                  <a:gd name="T49" fmla="*/ 43 h 91"/>
                  <a:gd name="T50" fmla="*/ 244 w 267"/>
                  <a:gd name="T51" fmla="*/ 50 h 91"/>
                  <a:gd name="T52" fmla="*/ 252 w 267"/>
                  <a:gd name="T53" fmla="*/ 58 h 91"/>
                  <a:gd name="T54" fmla="*/ 259 w 267"/>
                  <a:gd name="T55" fmla="*/ 68 h 91"/>
                  <a:gd name="T56" fmla="*/ 264 w 267"/>
                  <a:gd name="T57" fmla="*/ 78 h 91"/>
                  <a:gd name="T58" fmla="*/ 267 w 267"/>
                  <a:gd name="T59" fmla="*/ 88 h 91"/>
                  <a:gd name="T60" fmla="*/ 252 w 267"/>
                  <a:gd name="T6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252" y="91"/>
                    </a:moveTo>
                    <a:lnTo>
                      <a:pt x="252" y="83"/>
                    </a:lnTo>
                    <a:lnTo>
                      <a:pt x="247" y="75"/>
                    </a:lnTo>
                    <a:lnTo>
                      <a:pt x="242" y="70"/>
                    </a:lnTo>
                    <a:lnTo>
                      <a:pt x="234" y="63"/>
                    </a:lnTo>
                    <a:lnTo>
                      <a:pt x="224" y="55"/>
                    </a:lnTo>
                    <a:lnTo>
                      <a:pt x="212" y="48"/>
                    </a:lnTo>
                    <a:lnTo>
                      <a:pt x="197" y="43"/>
                    </a:lnTo>
                    <a:lnTo>
                      <a:pt x="181" y="38"/>
                    </a:lnTo>
                    <a:lnTo>
                      <a:pt x="144" y="27"/>
                    </a:lnTo>
                    <a:lnTo>
                      <a:pt x="124" y="22"/>
                    </a:lnTo>
                    <a:lnTo>
                      <a:pt x="101" y="20"/>
                    </a:lnTo>
                    <a:lnTo>
                      <a:pt x="53" y="15"/>
                    </a:lnTo>
                    <a:lnTo>
                      <a:pt x="28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53" y="0"/>
                    </a:lnTo>
                    <a:lnTo>
                      <a:pt x="101" y="5"/>
                    </a:lnTo>
                    <a:lnTo>
                      <a:pt x="126" y="10"/>
                    </a:lnTo>
                    <a:lnTo>
                      <a:pt x="146" y="12"/>
                    </a:lnTo>
                    <a:lnTo>
                      <a:pt x="187" y="22"/>
                    </a:lnTo>
                    <a:lnTo>
                      <a:pt x="202" y="30"/>
                    </a:lnTo>
                    <a:lnTo>
                      <a:pt x="219" y="35"/>
                    </a:lnTo>
                    <a:lnTo>
                      <a:pt x="232" y="43"/>
                    </a:lnTo>
                    <a:lnTo>
                      <a:pt x="244" y="50"/>
                    </a:lnTo>
                    <a:lnTo>
                      <a:pt x="252" y="58"/>
                    </a:lnTo>
                    <a:lnTo>
                      <a:pt x="259" y="68"/>
                    </a:lnTo>
                    <a:lnTo>
                      <a:pt x="264" y="78"/>
                    </a:lnTo>
                    <a:lnTo>
                      <a:pt x="267" y="88"/>
                    </a:lnTo>
                    <a:lnTo>
                      <a:pt x="25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7" name="Freeform 1691"/>
              <p:cNvSpPr>
                <a:spLocks/>
              </p:cNvSpPr>
              <p:nvPr/>
            </p:nvSpPr>
            <p:spPr bwMode="auto">
              <a:xfrm>
                <a:off x="278" y="1683"/>
                <a:ext cx="188" cy="65"/>
              </a:xfrm>
              <a:custGeom>
                <a:avLst/>
                <a:gdLst>
                  <a:gd name="T0" fmla="*/ 263 w 263"/>
                  <a:gd name="T1" fmla="*/ 12 h 91"/>
                  <a:gd name="T2" fmla="*/ 213 w 263"/>
                  <a:gd name="T3" fmla="*/ 15 h 91"/>
                  <a:gd name="T4" fmla="*/ 188 w 263"/>
                  <a:gd name="T5" fmla="*/ 17 h 91"/>
                  <a:gd name="T6" fmla="*/ 165 w 263"/>
                  <a:gd name="T7" fmla="*/ 20 h 91"/>
                  <a:gd name="T8" fmla="*/ 143 w 263"/>
                  <a:gd name="T9" fmla="*/ 22 h 91"/>
                  <a:gd name="T10" fmla="*/ 123 w 263"/>
                  <a:gd name="T11" fmla="*/ 27 h 91"/>
                  <a:gd name="T12" fmla="*/ 82 w 263"/>
                  <a:gd name="T13" fmla="*/ 38 h 91"/>
                  <a:gd name="T14" fmla="*/ 67 w 263"/>
                  <a:gd name="T15" fmla="*/ 43 h 91"/>
                  <a:gd name="T16" fmla="*/ 52 w 263"/>
                  <a:gd name="T17" fmla="*/ 48 h 91"/>
                  <a:gd name="T18" fmla="*/ 40 w 263"/>
                  <a:gd name="T19" fmla="*/ 55 h 91"/>
                  <a:gd name="T20" fmla="*/ 30 w 263"/>
                  <a:gd name="T21" fmla="*/ 63 h 91"/>
                  <a:gd name="T22" fmla="*/ 22 w 263"/>
                  <a:gd name="T23" fmla="*/ 68 h 91"/>
                  <a:gd name="T24" fmla="*/ 17 w 263"/>
                  <a:gd name="T25" fmla="*/ 75 h 91"/>
                  <a:gd name="T26" fmla="*/ 15 w 263"/>
                  <a:gd name="T27" fmla="*/ 80 h 91"/>
                  <a:gd name="T28" fmla="*/ 12 w 263"/>
                  <a:gd name="T29" fmla="*/ 91 h 91"/>
                  <a:gd name="T30" fmla="*/ 0 w 263"/>
                  <a:gd name="T31" fmla="*/ 88 h 91"/>
                  <a:gd name="T32" fmla="*/ 0 w 263"/>
                  <a:gd name="T33" fmla="*/ 78 h 91"/>
                  <a:gd name="T34" fmla="*/ 5 w 263"/>
                  <a:gd name="T35" fmla="*/ 68 h 91"/>
                  <a:gd name="T36" fmla="*/ 12 w 263"/>
                  <a:gd name="T37" fmla="*/ 58 h 91"/>
                  <a:gd name="T38" fmla="*/ 22 w 263"/>
                  <a:gd name="T39" fmla="*/ 50 h 91"/>
                  <a:gd name="T40" fmla="*/ 32 w 263"/>
                  <a:gd name="T41" fmla="*/ 43 h 91"/>
                  <a:gd name="T42" fmla="*/ 47 w 263"/>
                  <a:gd name="T43" fmla="*/ 35 h 91"/>
                  <a:gd name="T44" fmla="*/ 62 w 263"/>
                  <a:gd name="T45" fmla="*/ 30 h 91"/>
                  <a:gd name="T46" fmla="*/ 80 w 263"/>
                  <a:gd name="T47" fmla="*/ 22 h 91"/>
                  <a:gd name="T48" fmla="*/ 118 w 263"/>
                  <a:gd name="T49" fmla="*/ 12 h 91"/>
                  <a:gd name="T50" fmla="*/ 140 w 263"/>
                  <a:gd name="T51" fmla="*/ 10 h 91"/>
                  <a:gd name="T52" fmla="*/ 163 w 263"/>
                  <a:gd name="T53" fmla="*/ 5 h 91"/>
                  <a:gd name="T54" fmla="*/ 186 w 263"/>
                  <a:gd name="T55" fmla="*/ 2 h 91"/>
                  <a:gd name="T56" fmla="*/ 211 w 263"/>
                  <a:gd name="T57" fmla="*/ 0 h 91"/>
                  <a:gd name="T58" fmla="*/ 263 w 263"/>
                  <a:gd name="T59" fmla="*/ 0 h 91"/>
                  <a:gd name="T60" fmla="*/ 263 w 263"/>
                  <a:gd name="T61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91">
                    <a:moveTo>
                      <a:pt x="263" y="12"/>
                    </a:moveTo>
                    <a:lnTo>
                      <a:pt x="213" y="15"/>
                    </a:lnTo>
                    <a:lnTo>
                      <a:pt x="188" y="17"/>
                    </a:lnTo>
                    <a:lnTo>
                      <a:pt x="165" y="20"/>
                    </a:lnTo>
                    <a:lnTo>
                      <a:pt x="143" y="22"/>
                    </a:lnTo>
                    <a:lnTo>
                      <a:pt x="123" y="27"/>
                    </a:lnTo>
                    <a:lnTo>
                      <a:pt x="82" y="38"/>
                    </a:lnTo>
                    <a:lnTo>
                      <a:pt x="67" y="43"/>
                    </a:lnTo>
                    <a:lnTo>
                      <a:pt x="52" y="48"/>
                    </a:lnTo>
                    <a:lnTo>
                      <a:pt x="40" y="55"/>
                    </a:lnTo>
                    <a:lnTo>
                      <a:pt x="30" y="63"/>
                    </a:lnTo>
                    <a:lnTo>
                      <a:pt x="22" y="68"/>
                    </a:lnTo>
                    <a:lnTo>
                      <a:pt x="17" y="75"/>
                    </a:lnTo>
                    <a:lnTo>
                      <a:pt x="15" y="80"/>
                    </a:lnTo>
                    <a:lnTo>
                      <a:pt x="12" y="91"/>
                    </a:lnTo>
                    <a:lnTo>
                      <a:pt x="0" y="88"/>
                    </a:lnTo>
                    <a:lnTo>
                      <a:pt x="0" y="78"/>
                    </a:lnTo>
                    <a:lnTo>
                      <a:pt x="5" y="68"/>
                    </a:lnTo>
                    <a:lnTo>
                      <a:pt x="12" y="58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7" y="35"/>
                    </a:lnTo>
                    <a:lnTo>
                      <a:pt x="62" y="30"/>
                    </a:lnTo>
                    <a:lnTo>
                      <a:pt x="80" y="22"/>
                    </a:lnTo>
                    <a:lnTo>
                      <a:pt x="118" y="12"/>
                    </a:lnTo>
                    <a:lnTo>
                      <a:pt x="140" y="10"/>
                    </a:lnTo>
                    <a:lnTo>
                      <a:pt x="163" y="5"/>
                    </a:lnTo>
                    <a:lnTo>
                      <a:pt x="186" y="2"/>
                    </a:lnTo>
                    <a:lnTo>
                      <a:pt x="211" y="0"/>
                    </a:lnTo>
                    <a:lnTo>
                      <a:pt x="263" y="0"/>
                    </a:lnTo>
                    <a:lnTo>
                      <a:pt x="26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8" name="Oval 1692"/>
              <p:cNvSpPr>
                <a:spLocks noChangeArrowheads="1"/>
              </p:cNvSpPr>
              <p:nvPr/>
            </p:nvSpPr>
            <p:spPr bwMode="auto">
              <a:xfrm>
                <a:off x="461" y="1683"/>
                <a:ext cx="11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49" name="Freeform 1693"/>
              <p:cNvSpPr>
                <a:spLocks/>
              </p:cNvSpPr>
              <p:nvPr/>
            </p:nvSpPr>
            <p:spPr bwMode="auto">
              <a:xfrm>
                <a:off x="278" y="1746"/>
                <a:ext cx="188" cy="65"/>
              </a:xfrm>
              <a:custGeom>
                <a:avLst/>
                <a:gdLst>
                  <a:gd name="T0" fmla="*/ 12 w 263"/>
                  <a:gd name="T1" fmla="*/ 0 h 91"/>
                  <a:gd name="T2" fmla="*/ 15 w 263"/>
                  <a:gd name="T3" fmla="*/ 8 h 91"/>
                  <a:gd name="T4" fmla="*/ 17 w 263"/>
                  <a:gd name="T5" fmla="*/ 13 h 91"/>
                  <a:gd name="T6" fmla="*/ 22 w 263"/>
                  <a:gd name="T7" fmla="*/ 20 h 91"/>
                  <a:gd name="T8" fmla="*/ 30 w 263"/>
                  <a:gd name="T9" fmla="*/ 28 h 91"/>
                  <a:gd name="T10" fmla="*/ 40 w 263"/>
                  <a:gd name="T11" fmla="*/ 33 h 91"/>
                  <a:gd name="T12" fmla="*/ 52 w 263"/>
                  <a:gd name="T13" fmla="*/ 40 h 91"/>
                  <a:gd name="T14" fmla="*/ 67 w 263"/>
                  <a:gd name="T15" fmla="*/ 45 h 91"/>
                  <a:gd name="T16" fmla="*/ 82 w 263"/>
                  <a:gd name="T17" fmla="*/ 50 h 91"/>
                  <a:gd name="T18" fmla="*/ 123 w 263"/>
                  <a:gd name="T19" fmla="*/ 61 h 91"/>
                  <a:gd name="T20" fmla="*/ 143 w 263"/>
                  <a:gd name="T21" fmla="*/ 66 h 91"/>
                  <a:gd name="T22" fmla="*/ 165 w 263"/>
                  <a:gd name="T23" fmla="*/ 68 h 91"/>
                  <a:gd name="T24" fmla="*/ 213 w 263"/>
                  <a:gd name="T25" fmla="*/ 73 h 91"/>
                  <a:gd name="T26" fmla="*/ 238 w 263"/>
                  <a:gd name="T27" fmla="*/ 76 h 91"/>
                  <a:gd name="T28" fmla="*/ 263 w 263"/>
                  <a:gd name="T29" fmla="*/ 76 h 91"/>
                  <a:gd name="T30" fmla="*/ 263 w 263"/>
                  <a:gd name="T31" fmla="*/ 91 h 91"/>
                  <a:gd name="T32" fmla="*/ 236 w 263"/>
                  <a:gd name="T33" fmla="*/ 91 h 91"/>
                  <a:gd name="T34" fmla="*/ 211 w 263"/>
                  <a:gd name="T35" fmla="*/ 88 h 91"/>
                  <a:gd name="T36" fmla="*/ 163 w 263"/>
                  <a:gd name="T37" fmla="*/ 83 h 91"/>
                  <a:gd name="T38" fmla="*/ 140 w 263"/>
                  <a:gd name="T39" fmla="*/ 81 h 91"/>
                  <a:gd name="T40" fmla="*/ 118 w 263"/>
                  <a:gd name="T41" fmla="*/ 76 h 91"/>
                  <a:gd name="T42" fmla="*/ 80 w 263"/>
                  <a:gd name="T43" fmla="*/ 66 h 91"/>
                  <a:gd name="T44" fmla="*/ 62 w 263"/>
                  <a:gd name="T45" fmla="*/ 61 h 91"/>
                  <a:gd name="T46" fmla="*/ 47 w 263"/>
                  <a:gd name="T47" fmla="*/ 53 h 91"/>
                  <a:gd name="T48" fmla="*/ 32 w 263"/>
                  <a:gd name="T49" fmla="*/ 45 h 91"/>
                  <a:gd name="T50" fmla="*/ 22 w 263"/>
                  <a:gd name="T51" fmla="*/ 38 h 91"/>
                  <a:gd name="T52" fmla="*/ 12 w 263"/>
                  <a:gd name="T53" fmla="*/ 30 h 91"/>
                  <a:gd name="T54" fmla="*/ 5 w 263"/>
                  <a:gd name="T55" fmla="*/ 20 h 91"/>
                  <a:gd name="T56" fmla="*/ 0 w 263"/>
                  <a:gd name="T57" fmla="*/ 10 h 91"/>
                  <a:gd name="T58" fmla="*/ 0 w 263"/>
                  <a:gd name="T59" fmla="*/ 3 h 91"/>
                  <a:gd name="T60" fmla="*/ 12 w 263"/>
                  <a:gd name="T6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3" h="91">
                    <a:moveTo>
                      <a:pt x="12" y="0"/>
                    </a:moveTo>
                    <a:lnTo>
                      <a:pt x="15" y="8"/>
                    </a:lnTo>
                    <a:lnTo>
                      <a:pt x="17" y="13"/>
                    </a:lnTo>
                    <a:lnTo>
                      <a:pt x="22" y="20"/>
                    </a:lnTo>
                    <a:lnTo>
                      <a:pt x="30" y="28"/>
                    </a:lnTo>
                    <a:lnTo>
                      <a:pt x="40" y="33"/>
                    </a:lnTo>
                    <a:lnTo>
                      <a:pt x="52" y="40"/>
                    </a:lnTo>
                    <a:lnTo>
                      <a:pt x="67" y="45"/>
                    </a:lnTo>
                    <a:lnTo>
                      <a:pt x="82" y="50"/>
                    </a:lnTo>
                    <a:lnTo>
                      <a:pt x="123" y="61"/>
                    </a:lnTo>
                    <a:lnTo>
                      <a:pt x="143" y="66"/>
                    </a:lnTo>
                    <a:lnTo>
                      <a:pt x="165" y="68"/>
                    </a:lnTo>
                    <a:lnTo>
                      <a:pt x="213" y="73"/>
                    </a:lnTo>
                    <a:lnTo>
                      <a:pt x="238" y="76"/>
                    </a:lnTo>
                    <a:lnTo>
                      <a:pt x="263" y="76"/>
                    </a:lnTo>
                    <a:lnTo>
                      <a:pt x="263" y="91"/>
                    </a:lnTo>
                    <a:lnTo>
                      <a:pt x="236" y="91"/>
                    </a:lnTo>
                    <a:lnTo>
                      <a:pt x="211" y="88"/>
                    </a:lnTo>
                    <a:lnTo>
                      <a:pt x="163" y="83"/>
                    </a:lnTo>
                    <a:lnTo>
                      <a:pt x="140" y="81"/>
                    </a:lnTo>
                    <a:lnTo>
                      <a:pt x="118" y="76"/>
                    </a:lnTo>
                    <a:lnTo>
                      <a:pt x="80" y="66"/>
                    </a:lnTo>
                    <a:lnTo>
                      <a:pt x="62" y="61"/>
                    </a:lnTo>
                    <a:lnTo>
                      <a:pt x="47" y="53"/>
                    </a:lnTo>
                    <a:lnTo>
                      <a:pt x="32" y="45"/>
                    </a:lnTo>
                    <a:lnTo>
                      <a:pt x="22" y="38"/>
                    </a:lnTo>
                    <a:lnTo>
                      <a:pt x="12" y="30"/>
                    </a:lnTo>
                    <a:lnTo>
                      <a:pt x="5" y="20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0" name="Oval 1694"/>
              <p:cNvSpPr>
                <a:spLocks noChangeArrowheads="1"/>
              </p:cNvSpPr>
              <p:nvPr/>
            </p:nvSpPr>
            <p:spPr bwMode="auto">
              <a:xfrm>
                <a:off x="278" y="1740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1" name="Freeform 1695"/>
              <p:cNvSpPr>
                <a:spLocks/>
              </p:cNvSpPr>
              <p:nvPr/>
            </p:nvSpPr>
            <p:spPr bwMode="auto">
              <a:xfrm>
                <a:off x="466" y="1746"/>
                <a:ext cx="191" cy="65"/>
              </a:xfrm>
              <a:custGeom>
                <a:avLst/>
                <a:gdLst>
                  <a:gd name="T0" fmla="*/ 0 w 267"/>
                  <a:gd name="T1" fmla="*/ 76 h 91"/>
                  <a:gd name="T2" fmla="*/ 53 w 267"/>
                  <a:gd name="T3" fmla="*/ 73 h 91"/>
                  <a:gd name="T4" fmla="*/ 78 w 267"/>
                  <a:gd name="T5" fmla="*/ 73 h 91"/>
                  <a:gd name="T6" fmla="*/ 101 w 267"/>
                  <a:gd name="T7" fmla="*/ 68 h 91"/>
                  <a:gd name="T8" fmla="*/ 124 w 267"/>
                  <a:gd name="T9" fmla="*/ 66 h 91"/>
                  <a:gd name="T10" fmla="*/ 144 w 267"/>
                  <a:gd name="T11" fmla="*/ 61 h 91"/>
                  <a:gd name="T12" fmla="*/ 181 w 267"/>
                  <a:gd name="T13" fmla="*/ 50 h 91"/>
                  <a:gd name="T14" fmla="*/ 197 w 267"/>
                  <a:gd name="T15" fmla="*/ 45 h 91"/>
                  <a:gd name="T16" fmla="*/ 212 w 267"/>
                  <a:gd name="T17" fmla="*/ 40 h 91"/>
                  <a:gd name="T18" fmla="*/ 224 w 267"/>
                  <a:gd name="T19" fmla="*/ 33 h 91"/>
                  <a:gd name="T20" fmla="*/ 234 w 267"/>
                  <a:gd name="T21" fmla="*/ 28 h 91"/>
                  <a:gd name="T22" fmla="*/ 242 w 267"/>
                  <a:gd name="T23" fmla="*/ 20 h 91"/>
                  <a:gd name="T24" fmla="*/ 247 w 267"/>
                  <a:gd name="T25" fmla="*/ 13 h 91"/>
                  <a:gd name="T26" fmla="*/ 252 w 267"/>
                  <a:gd name="T27" fmla="*/ 5 h 91"/>
                  <a:gd name="T28" fmla="*/ 252 w 267"/>
                  <a:gd name="T29" fmla="*/ 0 h 91"/>
                  <a:gd name="T30" fmla="*/ 267 w 267"/>
                  <a:gd name="T31" fmla="*/ 3 h 91"/>
                  <a:gd name="T32" fmla="*/ 264 w 267"/>
                  <a:gd name="T33" fmla="*/ 10 h 91"/>
                  <a:gd name="T34" fmla="*/ 259 w 267"/>
                  <a:gd name="T35" fmla="*/ 20 h 91"/>
                  <a:gd name="T36" fmla="*/ 252 w 267"/>
                  <a:gd name="T37" fmla="*/ 30 h 91"/>
                  <a:gd name="T38" fmla="*/ 244 w 267"/>
                  <a:gd name="T39" fmla="*/ 38 h 91"/>
                  <a:gd name="T40" fmla="*/ 232 w 267"/>
                  <a:gd name="T41" fmla="*/ 45 h 91"/>
                  <a:gd name="T42" fmla="*/ 217 w 267"/>
                  <a:gd name="T43" fmla="*/ 53 h 91"/>
                  <a:gd name="T44" fmla="*/ 202 w 267"/>
                  <a:gd name="T45" fmla="*/ 61 h 91"/>
                  <a:gd name="T46" fmla="*/ 187 w 267"/>
                  <a:gd name="T47" fmla="*/ 66 h 91"/>
                  <a:gd name="T48" fmla="*/ 146 w 267"/>
                  <a:gd name="T49" fmla="*/ 76 h 91"/>
                  <a:gd name="T50" fmla="*/ 124 w 267"/>
                  <a:gd name="T51" fmla="*/ 81 h 91"/>
                  <a:gd name="T52" fmla="*/ 101 w 267"/>
                  <a:gd name="T53" fmla="*/ 83 h 91"/>
                  <a:gd name="T54" fmla="*/ 78 w 267"/>
                  <a:gd name="T55" fmla="*/ 86 h 91"/>
                  <a:gd name="T56" fmla="*/ 53 w 267"/>
                  <a:gd name="T57" fmla="*/ 88 h 91"/>
                  <a:gd name="T58" fmla="*/ 0 w 267"/>
                  <a:gd name="T59" fmla="*/ 91 h 91"/>
                  <a:gd name="T60" fmla="*/ 0 w 267"/>
                  <a:gd name="T61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91">
                    <a:moveTo>
                      <a:pt x="0" y="76"/>
                    </a:moveTo>
                    <a:lnTo>
                      <a:pt x="53" y="73"/>
                    </a:lnTo>
                    <a:lnTo>
                      <a:pt x="78" y="73"/>
                    </a:lnTo>
                    <a:lnTo>
                      <a:pt x="101" y="68"/>
                    </a:lnTo>
                    <a:lnTo>
                      <a:pt x="124" y="66"/>
                    </a:lnTo>
                    <a:lnTo>
                      <a:pt x="144" y="61"/>
                    </a:lnTo>
                    <a:lnTo>
                      <a:pt x="181" y="50"/>
                    </a:lnTo>
                    <a:lnTo>
                      <a:pt x="197" y="45"/>
                    </a:lnTo>
                    <a:lnTo>
                      <a:pt x="212" y="40"/>
                    </a:lnTo>
                    <a:lnTo>
                      <a:pt x="224" y="33"/>
                    </a:lnTo>
                    <a:lnTo>
                      <a:pt x="234" y="28"/>
                    </a:lnTo>
                    <a:lnTo>
                      <a:pt x="242" y="20"/>
                    </a:lnTo>
                    <a:lnTo>
                      <a:pt x="247" y="13"/>
                    </a:lnTo>
                    <a:lnTo>
                      <a:pt x="252" y="5"/>
                    </a:lnTo>
                    <a:lnTo>
                      <a:pt x="252" y="0"/>
                    </a:lnTo>
                    <a:lnTo>
                      <a:pt x="267" y="3"/>
                    </a:lnTo>
                    <a:lnTo>
                      <a:pt x="264" y="10"/>
                    </a:lnTo>
                    <a:lnTo>
                      <a:pt x="259" y="20"/>
                    </a:lnTo>
                    <a:lnTo>
                      <a:pt x="252" y="30"/>
                    </a:lnTo>
                    <a:lnTo>
                      <a:pt x="244" y="38"/>
                    </a:lnTo>
                    <a:lnTo>
                      <a:pt x="232" y="45"/>
                    </a:lnTo>
                    <a:lnTo>
                      <a:pt x="217" y="53"/>
                    </a:lnTo>
                    <a:lnTo>
                      <a:pt x="202" y="61"/>
                    </a:lnTo>
                    <a:lnTo>
                      <a:pt x="187" y="66"/>
                    </a:lnTo>
                    <a:lnTo>
                      <a:pt x="146" y="76"/>
                    </a:lnTo>
                    <a:lnTo>
                      <a:pt x="124" y="81"/>
                    </a:lnTo>
                    <a:lnTo>
                      <a:pt x="101" y="83"/>
                    </a:lnTo>
                    <a:lnTo>
                      <a:pt x="78" y="86"/>
                    </a:lnTo>
                    <a:lnTo>
                      <a:pt x="53" y="88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2" name="Oval 1696"/>
              <p:cNvSpPr>
                <a:spLocks noChangeArrowheads="1"/>
              </p:cNvSpPr>
              <p:nvPr/>
            </p:nvSpPr>
            <p:spPr bwMode="auto">
              <a:xfrm>
                <a:off x="461" y="180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3" name="Oval 1697"/>
              <p:cNvSpPr>
                <a:spLocks noChangeArrowheads="1"/>
              </p:cNvSpPr>
              <p:nvPr/>
            </p:nvSpPr>
            <p:spPr bwMode="auto">
              <a:xfrm>
                <a:off x="646" y="174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792" name="Group 1736"/>
            <p:cNvGrpSpPr>
              <a:grpSpLocks/>
            </p:cNvGrpSpPr>
            <p:nvPr/>
          </p:nvGrpSpPr>
          <p:grpSpPr bwMode="auto">
            <a:xfrm>
              <a:off x="661" y="3242"/>
              <a:ext cx="3654" cy="844"/>
              <a:chOff x="661" y="3242"/>
              <a:chExt cx="3654" cy="844"/>
            </a:xfrm>
          </p:grpSpPr>
          <p:sp>
            <p:nvSpPr>
              <p:cNvPr id="302380" name="Freeform 1324"/>
              <p:cNvSpPr>
                <a:spLocks/>
              </p:cNvSpPr>
              <p:nvPr/>
            </p:nvSpPr>
            <p:spPr bwMode="auto">
              <a:xfrm>
                <a:off x="1759" y="3900"/>
                <a:ext cx="375" cy="116"/>
              </a:xfrm>
              <a:custGeom>
                <a:avLst/>
                <a:gdLst>
                  <a:gd name="T0" fmla="*/ 523 w 523"/>
                  <a:gd name="T1" fmla="*/ 78 h 162"/>
                  <a:gd name="T2" fmla="*/ 520 w 523"/>
                  <a:gd name="T3" fmla="*/ 71 h 162"/>
                  <a:gd name="T4" fmla="*/ 518 w 523"/>
                  <a:gd name="T5" fmla="*/ 63 h 162"/>
                  <a:gd name="T6" fmla="*/ 510 w 523"/>
                  <a:gd name="T7" fmla="*/ 56 h 162"/>
                  <a:gd name="T8" fmla="*/ 503 w 523"/>
                  <a:gd name="T9" fmla="*/ 48 h 162"/>
                  <a:gd name="T10" fmla="*/ 490 w 523"/>
                  <a:gd name="T11" fmla="*/ 43 h 162"/>
                  <a:gd name="T12" fmla="*/ 478 w 523"/>
                  <a:gd name="T13" fmla="*/ 35 h 162"/>
                  <a:gd name="T14" fmla="*/ 463 w 523"/>
                  <a:gd name="T15" fmla="*/ 30 h 162"/>
                  <a:gd name="T16" fmla="*/ 445 w 523"/>
                  <a:gd name="T17" fmla="*/ 25 h 162"/>
                  <a:gd name="T18" fmla="*/ 427 w 523"/>
                  <a:gd name="T19" fmla="*/ 20 h 162"/>
                  <a:gd name="T20" fmla="*/ 407 w 523"/>
                  <a:gd name="T21" fmla="*/ 15 h 162"/>
                  <a:gd name="T22" fmla="*/ 362 w 523"/>
                  <a:gd name="T23" fmla="*/ 8 h 162"/>
                  <a:gd name="T24" fmla="*/ 339 w 523"/>
                  <a:gd name="T25" fmla="*/ 5 h 162"/>
                  <a:gd name="T26" fmla="*/ 314 w 523"/>
                  <a:gd name="T27" fmla="*/ 3 h 162"/>
                  <a:gd name="T28" fmla="*/ 289 w 523"/>
                  <a:gd name="T29" fmla="*/ 3 h 162"/>
                  <a:gd name="T30" fmla="*/ 261 w 523"/>
                  <a:gd name="T31" fmla="*/ 0 h 162"/>
                  <a:gd name="T32" fmla="*/ 236 w 523"/>
                  <a:gd name="T33" fmla="*/ 3 h 162"/>
                  <a:gd name="T34" fmla="*/ 209 w 523"/>
                  <a:gd name="T35" fmla="*/ 3 h 162"/>
                  <a:gd name="T36" fmla="*/ 161 w 523"/>
                  <a:gd name="T37" fmla="*/ 8 h 162"/>
                  <a:gd name="T38" fmla="*/ 138 w 523"/>
                  <a:gd name="T39" fmla="*/ 10 h 162"/>
                  <a:gd name="T40" fmla="*/ 116 w 523"/>
                  <a:gd name="T41" fmla="*/ 15 h 162"/>
                  <a:gd name="T42" fmla="*/ 78 w 523"/>
                  <a:gd name="T43" fmla="*/ 25 h 162"/>
                  <a:gd name="T44" fmla="*/ 60 w 523"/>
                  <a:gd name="T45" fmla="*/ 30 h 162"/>
                  <a:gd name="T46" fmla="*/ 45 w 523"/>
                  <a:gd name="T47" fmla="*/ 35 h 162"/>
                  <a:gd name="T48" fmla="*/ 33 w 523"/>
                  <a:gd name="T49" fmla="*/ 43 h 162"/>
                  <a:gd name="T50" fmla="*/ 23 w 523"/>
                  <a:gd name="T51" fmla="*/ 50 h 162"/>
                  <a:gd name="T52" fmla="*/ 13 w 523"/>
                  <a:gd name="T53" fmla="*/ 58 h 162"/>
                  <a:gd name="T54" fmla="*/ 8 w 523"/>
                  <a:gd name="T55" fmla="*/ 66 h 162"/>
                  <a:gd name="T56" fmla="*/ 5 w 523"/>
                  <a:gd name="T57" fmla="*/ 68 h 162"/>
                  <a:gd name="T58" fmla="*/ 3 w 523"/>
                  <a:gd name="T59" fmla="*/ 73 h 162"/>
                  <a:gd name="T60" fmla="*/ 0 w 523"/>
                  <a:gd name="T61" fmla="*/ 81 h 162"/>
                  <a:gd name="T62" fmla="*/ 3 w 523"/>
                  <a:gd name="T63" fmla="*/ 88 h 162"/>
                  <a:gd name="T64" fmla="*/ 8 w 523"/>
                  <a:gd name="T65" fmla="*/ 96 h 162"/>
                  <a:gd name="T66" fmla="*/ 13 w 523"/>
                  <a:gd name="T67" fmla="*/ 106 h 162"/>
                  <a:gd name="T68" fmla="*/ 23 w 523"/>
                  <a:gd name="T69" fmla="*/ 111 h 162"/>
                  <a:gd name="T70" fmla="*/ 33 w 523"/>
                  <a:gd name="T71" fmla="*/ 119 h 162"/>
                  <a:gd name="T72" fmla="*/ 45 w 523"/>
                  <a:gd name="T73" fmla="*/ 126 h 162"/>
                  <a:gd name="T74" fmla="*/ 60 w 523"/>
                  <a:gd name="T75" fmla="*/ 131 h 162"/>
                  <a:gd name="T76" fmla="*/ 78 w 523"/>
                  <a:gd name="T77" fmla="*/ 136 h 162"/>
                  <a:gd name="T78" fmla="*/ 96 w 523"/>
                  <a:gd name="T79" fmla="*/ 144 h 162"/>
                  <a:gd name="T80" fmla="*/ 116 w 523"/>
                  <a:gd name="T81" fmla="*/ 146 h 162"/>
                  <a:gd name="T82" fmla="*/ 138 w 523"/>
                  <a:gd name="T83" fmla="*/ 151 h 162"/>
                  <a:gd name="T84" fmla="*/ 161 w 523"/>
                  <a:gd name="T85" fmla="*/ 154 h 162"/>
                  <a:gd name="T86" fmla="*/ 184 w 523"/>
                  <a:gd name="T87" fmla="*/ 157 h 162"/>
                  <a:gd name="T88" fmla="*/ 209 w 523"/>
                  <a:gd name="T89" fmla="*/ 159 h 162"/>
                  <a:gd name="T90" fmla="*/ 236 w 523"/>
                  <a:gd name="T91" fmla="*/ 162 h 162"/>
                  <a:gd name="T92" fmla="*/ 261 w 523"/>
                  <a:gd name="T93" fmla="*/ 162 h 162"/>
                  <a:gd name="T94" fmla="*/ 289 w 523"/>
                  <a:gd name="T95" fmla="*/ 162 h 162"/>
                  <a:gd name="T96" fmla="*/ 314 w 523"/>
                  <a:gd name="T97" fmla="*/ 159 h 162"/>
                  <a:gd name="T98" fmla="*/ 362 w 523"/>
                  <a:gd name="T99" fmla="*/ 154 h 162"/>
                  <a:gd name="T100" fmla="*/ 387 w 523"/>
                  <a:gd name="T101" fmla="*/ 151 h 162"/>
                  <a:gd name="T102" fmla="*/ 407 w 523"/>
                  <a:gd name="T103" fmla="*/ 146 h 162"/>
                  <a:gd name="T104" fmla="*/ 445 w 523"/>
                  <a:gd name="T105" fmla="*/ 136 h 162"/>
                  <a:gd name="T106" fmla="*/ 463 w 523"/>
                  <a:gd name="T107" fmla="*/ 131 h 162"/>
                  <a:gd name="T108" fmla="*/ 478 w 523"/>
                  <a:gd name="T109" fmla="*/ 126 h 162"/>
                  <a:gd name="T110" fmla="*/ 490 w 523"/>
                  <a:gd name="T111" fmla="*/ 119 h 162"/>
                  <a:gd name="T112" fmla="*/ 503 w 523"/>
                  <a:gd name="T113" fmla="*/ 111 h 162"/>
                  <a:gd name="T114" fmla="*/ 510 w 523"/>
                  <a:gd name="T115" fmla="*/ 106 h 162"/>
                  <a:gd name="T116" fmla="*/ 518 w 523"/>
                  <a:gd name="T117" fmla="*/ 96 h 162"/>
                  <a:gd name="T118" fmla="*/ 520 w 523"/>
                  <a:gd name="T119" fmla="*/ 93 h 162"/>
                  <a:gd name="T120" fmla="*/ 520 w 523"/>
                  <a:gd name="T121" fmla="*/ 88 h 162"/>
                  <a:gd name="T122" fmla="*/ 523 w 523"/>
                  <a:gd name="T123" fmla="*/ 81 h 162"/>
                  <a:gd name="T124" fmla="*/ 523 w 523"/>
                  <a:gd name="T125" fmla="*/ 7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23" h="162">
                    <a:moveTo>
                      <a:pt x="523" y="78"/>
                    </a:moveTo>
                    <a:lnTo>
                      <a:pt x="520" y="71"/>
                    </a:lnTo>
                    <a:lnTo>
                      <a:pt x="518" y="63"/>
                    </a:lnTo>
                    <a:lnTo>
                      <a:pt x="510" y="56"/>
                    </a:lnTo>
                    <a:lnTo>
                      <a:pt x="503" y="48"/>
                    </a:lnTo>
                    <a:lnTo>
                      <a:pt x="490" y="43"/>
                    </a:lnTo>
                    <a:lnTo>
                      <a:pt x="478" y="35"/>
                    </a:lnTo>
                    <a:lnTo>
                      <a:pt x="463" y="30"/>
                    </a:lnTo>
                    <a:lnTo>
                      <a:pt x="445" y="25"/>
                    </a:lnTo>
                    <a:lnTo>
                      <a:pt x="427" y="20"/>
                    </a:lnTo>
                    <a:lnTo>
                      <a:pt x="407" y="15"/>
                    </a:lnTo>
                    <a:lnTo>
                      <a:pt x="362" y="8"/>
                    </a:lnTo>
                    <a:lnTo>
                      <a:pt x="339" y="5"/>
                    </a:lnTo>
                    <a:lnTo>
                      <a:pt x="314" y="3"/>
                    </a:lnTo>
                    <a:lnTo>
                      <a:pt x="289" y="3"/>
                    </a:lnTo>
                    <a:lnTo>
                      <a:pt x="261" y="0"/>
                    </a:lnTo>
                    <a:lnTo>
                      <a:pt x="236" y="3"/>
                    </a:lnTo>
                    <a:lnTo>
                      <a:pt x="209" y="3"/>
                    </a:lnTo>
                    <a:lnTo>
                      <a:pt x="161" y="8"/>
                    </a:lnTo>
                    <a:lnTo>
                      <a:pt x="138" y="10"/>
                    </a:lnTo>
                    <a:lnTo>
                      <a:pt x="116" y="15"/>
                    </a:lnTo>
                    <a:lnTo>
                      <a:pt x="78" y="25"/>
                    </a:lnTo>
                    <a:lnTo>
                      <a:pt x="60" y="30"/>
                    </a:lnTo>
                    <a:lnTo>
                      <a:pt x="45" y="35"/>
                    </a:lnTo>
                    <a:lnTo>
                      <a:pt x="33" y="43"/>
                    </a:lnTo>
                    <a:lnTo>
                      <a:pt x="23" y="50"/>
                    </a:lnTo>
                    <a:lnTo>
                      <a:pt x="13" y="58"/>
                    </a:lnTo>
                    <a:lnTo>
                      <a:pt x="8" y="66"/>
                    </a:lnTo>
                    <a:lnTo>
                      <a:pt x="5" y="68"/>
                    </a:lnTo>
                    <a:lnTo>
                      <a:pt x="3" y="73"/>
                    </a:lnTo>
                    <a:lnTo>
                      <a:pt x="0" y="81"/>
                    </a:lnTo>
                    <a:lnTo>
                      <a:pt x="3" y="88"/>
                    </a:lnTo>
                    <a:lnTo>
                      <a:pt x="8" y="96"/>
                    </a:lnTo>
                    <a:lnTo>
                      <a:pt x="13" y="106"/>
                    </a:lnTo>
                    <a:lnTo>
                      <a:pt x="23" y="111"/>
                    </a:lnTo>
                    <a:lnTo>
                      <a:pt x="33" y="119"/>
                    </a:lnTo>
                    <a:lnTo>
                      <a:pt x="45" y="126"/>
                    </a:lnTo>
                    <a:lnTo>
                      <a:pt x="60" y="131"/>
                    </a:lnTo>
                    <a:lnTo>
                      <a:pt x="78" y="136"/>
                    </a:lnTo>
                    <a:lnTo>
                      <a:pt x="96" y="144"/>
                    </a:lnTo>
                    <a:lnTo>
                      <a:pt x="116" y="146"/>
                    </a:lnTo>
                    <a:lnTo>
                      <a:pt x="138" y="151"/>
                    </a:lnTo>
                    <a:lnTo>
                      <a:pt x="161" y="154"/>
                    </a:lnTo>
                    <a:lnTo>
                      <a:pt x="184" y="157"/>
                    </a:lnTo>
                    <a:lnTo>
                      <a:pt x="209" y="159"/>
                    </a:lnTo>
                    <a:lnTo>
                      <a:pt x="236" y="162"/>
                    </a:lnTo>
                    <a:lnTo>
                      <a:pt x="261" y="162"/>
                    </a:lnTo>
                    <a:lnTo>
                      <a:pt x="289" y="162"/>
                    </a:lnTo>
                    <a:lnTo>
                      <a:pt x="314" y="159"/>
                    </a:lnTo>
                    <a:lnTo>
                      <a:pt x="362" y="154"/>
                    </a:lnTo>
                    <a:lnTo>
                      <a:pt x="387" y="151"/>
                    </a:lnTo>
                    <a:lnTo>
                      <a:pt x="407" y="146"/>
                    </a:lnTo>
                    <a:lnTo>
                      <a:pt x="445" y="136"/>
                    </a:lnTo>
                    <a:lnTo>
                      <a:pt x="463" y="131"/>
                    </a:lnTo>
                    <a:lnTo>
                      <a:pt x="478" y="126"/>
                    </a:lnTo>
                    <a:lnTo>
                      <a:pt x="490" y="119"/>
                    </a:lnTo>
                    <a:lnTo>
                      <a:pt x="503" y="111"/>
                    </a:lnTo>
                    <a:lnTo>
                      <a:pt x="510" y="106"/>
                    </a:lnTo>
                    <a:lnTo>
                      <a:pt x="518" y="96"/>
                    </a:lnTo>
                    <a:lnTo>
                      <a:pt x="520" y="93"/>
                    </a:lnTo>
                    <a:lnTo>
                      <a:pt x="520" y="88"/>
                    </a:lnTo>
                    <a:lnTo>
                      <a:pt x="523" y="81"/>
                    </a:lnTo>
                    <a:lnTo>
                      <a:pt x="523" y="78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1" name="Freeform 1325"/>
              <p:cNvSpPr>
                <a:spLocks/>
              </p:cNvSpPr>
              <p:nvPr/>
            </p:nvSpPr>
            <p:spPr bwMode="auto">
              <a:xfrm>
                <a:off x="1946" y="3896"/>
                <a:ext cx="191" cy="62"/>
              </a:xfrm>
              <a:custGeom>
                <a:avLst/>
                <a:gdLst>
                  <a:gd name="T0" fmla="*/ 254 w 267"/>
                  <a:gd name="T1" fmla="*/ 86 h 86"/>
                  <a:gd name="T2" fmla="*/ 252 w 267"/>
                  <a:gd name="T3" fmla="*/ 73 h 86"/>
                  <a:gd name="T4" fmla="*/ 237 w 267"/>
                  <a:gd name="T5" fmla="*/ 58 h 86"/>
                  <a:gd name="T6" fmla="*/ 212 w 267"/>
                  <a:gd name="T7" fmla="*/ 48 h 86"/>
                  <a:gd name="T8" fmla="*/ 181 w 267"/>
                  <a:gd name="T9" fmla="*/ 35 h 86"/>
                  <a:gd name="T10" fmla="*/ 101 w 267"/>
                  <a:gd name="T11" fmla="*/ 20 h 86"/>
                  <a:gd name="T12" fmla="*/ 53 w 267"/>
                  <a:gd name="T13" fmla="*/ 15 h 86"/>
                  <a:gd name="T14" fmla="*/ 0 w 267"/>
                  <a:gd name="T15" fmla="*/ 13 h 86"/>
                  <a:gd name="T16" fmla="*/ 0 w 267"/>
                  <a:gd name="T17" fmla="*/ 0 h 86"/>
                  <a:gd name="T18" fmla="*/ 53 w 267"/>
                  <a:gd name="T19" fmla="*/ 2 h 86"/>
                  <a:gd name="T20" fmla="*/ 101 w 267"/>
                  <a:gd name="T21" fmla="*/ 8 h 86"/>
                  <a:gd name="T22" fmla="*/ 187 w 267"/>
                  <a:gd name="T23" fmla="*/ 23 h 86"/>
                  <a:gd name="T24" fmla="*/ 219 w 267"/>
                  <a:gd name="T25" fmla="*/ 35 h 86"/>
                  <a:gd name="T26" fmla="*/ 247 w 267"/>
                  <a:gd name="T27" fmla="*/ 48 h 86"/>
                  <a:gd name="T28" fmla="*/ 262 w 267"/>
                  <a:gd name="T29" fmla="*/ 63 h 86"/>
                  <a:gd name="T30" fmla="*/ 267 w 267"/>
                  <a:gd name="T31" fmla="*/ 81 h 86"/>
                  <a:gd name="T32" fmla="*/ 254 w 267"/>
                  <a:gd name="T3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6">
                    <a:moveTo>
                      <a:pt x="254" y="86"/>
                    </a:moveTo>
                    <a:lnTo>
                      <a:pt x="252" y="73"/>
                    </a:lnTo>
                    <a:lnTo>
                      <a:pt x="237" y="58"/>
                    </a:lnTo>
                    <a:lnTo>
                      <a:pt x="212" y="48"/>
                    </a:lnTo>
                    <a:lnTo>
                      <a:pt x="181" y="35"/>
                    </a:lnTo>
                    <a:lnTo>
                      <a:pt x="101" y="20"/>
                    </a:lnTo>
                    <a:lnTo>
                      <a:pt x="53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1" y="8"/>
                    </a:lnTo>
                    <a:lnTo>
                      <a:pt x="187" y="23"/>
                    </a:lnTo>
                    <a:lnTo>
                      <a:pt x="219" y="35"/>
                    </a:lnTo>
                    <a:lnTo>
                      <a:pt x="247" y="48"/>
                    </a:lnTo>
                    <a:lnTo>
                      <a:pt x="262" y="63"/>
                    </a:lnTo>
                    <a:lnTo>
                      <a:pt x="267" y="81"/>
                    </a:lnTo>
                    <a:lnTo>
                      <a:pt x="254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2" name="Freeform 1326"/>
              <p:cNvSpPr>
                <a:spLocks/>
              </p:cNvSpPr>
              <p:nvPr/>
            </p:nvSpPr>
            <p:spPr bwMode="auto">
              <a:xfrm>
                <a:off x="1754" y="3896"/>
                <a:ext cx="192" cy="62"/>
              </a:xfrm>
              <a:custGeom>
                <a:avLst/>
                <a:gdLst>
                  <a:gd name="T0" fmla="*/ 269 w 269"/>
                  <a:gd name="T1" fmla="*/ 13 h 86"/>
                  <a:gd name="T2" fmla="*/ 171 w 269"/>
                  <a:gd name="T3" fmla="*/ 20 h 86"/>
                  <a:gd name="T4" fmla="*/ 88 w 269"/>
                  <a:gd name="T5" fmla="*/ 38 h 86"/>
                  <a:gd name="T6" fmla="*/ 56 w 269"/>
                  <a:gd name="T7" fmla="*/ 48 h 86"/>
                  <a:gd name="T8" fmla="*/ 33 w 269"/>
                  <a:gd name="T9" fmla="*/ 63 h 86"/>
                  <a:gd name="T10" fmla="*/ 18 w 269"/>
                  <a:gd name="T11" fmla="*/ 76 h 86"/>
                  <a:gd name="T12" fmla="*/ 16 w 269"/>
                  <a:gd name="T13" fmla="*/ 86 h 86"/>
                  <a:gd name="T14" fmla="*/ 0 w 269"/>
                  <a:gd name="T15" fmla="*/ 83 h 86"/>
                  <a:gd name="T16" fmla="*/ 6 w 269"/>
                  <a:gd name="T17" fmla="*/ 68 h 86"/>
                  <a:gd name="T18" fmla="*/ 23 w 269"/>
                  <a:gd name="T19" fmla="*/ 50 h 86"/>
                  <a:gd name="T20" fmla="*/ 48 w 269"/>
                  <a:gd name="T21" fmla="*/ 35 h 86"/>
                  <a:gd name="T22" fmla="*/ 83 w 269"/>
                  <a:gd name="T23" fmla="*/ 25 h 86"/>
                  <a:gd name="T24" fmla="*/ 166 w 269"/>
                  <a:gd name="T25" fmla="*/ 8 h 86"/>
                  <a:gd name="T26" fmla="*/ 269 w 269"/>
                  <a:gd name="T27" fmla="*/ 0 h 86"/>
                  <a:gd name="T28" fmla="*/ 269 w 269"/>
                  <a:gd name="T29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9" h="86">
                    <a:moveTo>
                      <a:pt x="269" y="13"/>
                    </a:moveTo>
                    <a:lnTo>
                      <a:pt x="171" y="20"/>
                    </a:lnTo>
                    <a:lnTo>
                      <a:pt x="88" y="38"/>
                    </a:lnTo>
                    <a:lnTo>
                      <a:pt x="56" y="48"/>
                    </a:lnTo>
                    <a:lnTo>
                      <a:pt x="33" y="63"/>
                    </a:lnTo>
                    <a:lnTo>
                      <a:pt x="18" y="76"/>
                    </a:lnTo>
                    <a:lnTo>
                      <a:pt x="16" y="86"/>
                    </a:lnTo>
                    <a:lnTo>
                      <a:pt x="0" y="83"/>
                    </a:lnTo>
                    <a:lnTo>
                      <a:pt x="6" y="68"/>
                    </a:lnTo>
                    <a:lnTo>
                      <a:pt x="23" y="50"/>
                    </a:lnTo>
                    <a:lnTo>
                      <a:pt x="48" y="35"/>
                    </a:lnTo>
                    <a:lnTo>
                      <a:pt x="83" y="25"/>
                    </a:lnTo>
                    <a:lnTo>
                      <a:pt x="166" y="8"/>
                    </a:lnTo>
                    <a:lnTo>
                      <a:pt x="269" y="0"/>
                    </a:lnTo>
                    <a:lnTo>
                      <a:pt x="26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3" name="Oval 1327"/>
              <p:cNvSpPr>
                <a:spLocks noChangeArrowheads="1"/>
              </p:cNvSpPr>
              <p:nvPr/>
            </p:nvSpPr>
            <p:spPr bwMode="auto">
              <a:xfrm>
                <a:off x="1941" y="3894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4" name="Freeform 1328"/>
              <p:cNvSpPr>
                <a:spLocks/>
              </p:cNvSpPr>
              <p:nvPr/>
            </p:nvSpPr>
            <p:spPr bwMode="auto">
              <a:xfrm>
                <a:off x="1754" y="3958"/>
                <a:ext cx="192" cy="63"/>
              </a:xfrm>
              <a:custGeom>
                <a:avLst/>
                <a:gdLst>
                  <a:gd name="T0" fmla="*/ 16 w 269"/>
                  <a:gd name="T1" fmla="*/ 0 h 88"/>
                  <a:gd name="T2" fmla="*/ 18 w 269"/>
                  <a:gd name="T3" fmla="*/ 12 h 88"/>
                  <a:gd name="T4" fmla="*/ 31 w 269"/>
                  <a:gd name="T5" fmla="*/ 25 h 88"/>
                  <a:gd name="T6" fmla="*/ 56 w 269"/>
                  <a:gd name="T7" fmla="*/ 40 h 88"/>
                  <a:gd name="T8" fmla="*/ 86 w 269"/>
                  <a:gd name="T9" fmla="*/ 48 h 88"/>
                  <a:gd name="T10" fmla="*/ 169 w 269"/>
                  <a:gd name="T11" fmla="*/ 65 h 88"/>
                  <a:gd name="T12" fmla="*/ 217 w 269"/>
                  <a:gd name="T13" fmla="*/ 70 h 88"/>
                  <a:gd name="T14" fmla="*/ 269 w 269"/>
                  <a:gd name="T15" fmla="*/ 73 h 88"/>
                  <a:gd name="T16" fmla="*/ 269 w 269"/>
                  <a:gd name="T17" fmla="*/ 88 h 88"/>
                  <a:gd name="T18" fmla="*/ 217 w 269"/>
                  <a:gd name="T19" fmla="*/ 86 h 88"/>
                  <a:gd name="T20" fmla="*/ 166 w 269"/>
                  <a:gd name="T21" fmla="*/ 81 h 88"/>
                  <a:gd name="T22" fmla="*/ 83 w 269"/>
                  <a:gd name="T23" fmla="*/ 63 h 88"/>
                  <a:gd name="T24" fmla="*/ 48 w 269"/>
                  <a:gd name="T25" fmla="*/ 53 h 88"/>
                  <a:gd name="T26" fmla="*/ 23 w 269"/>
                  <a:gd name="T27" fmla="*/ 38 h 88"/>
                  <a:gd name="T28" fmla="*/ 6 w 269"/>
                  <a:gd name="T29" fmla="*/ 20 h 88"/>
                  <a:gd name="T30" fmla="*/ 0 w 269"/>
                  <a:gd name="T31" fmla="*/ 2 h 88"/>
                  <a:gd name="T32" fmla="*/ 16 w 269"/>
                  <a:gd name="T3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88">
                    <a:moveTo>
                      <a:pt x="16" y="0"/>
                    </a:moveTo>
                    <a:lnTo>
                      <a:pt x="18" y="12"/>
                    </a:lnTo>
                    <a:lnTo>
                      <a:pt x="31" y="25"/>
                    </a:lnTo>
                    <a:lnTo>
                      <a:pt x="56" y="40"/>
                    </a:lnTo>
                    <a:lnTo>
                      <a:pt x="86" y="48"/>
                    </a:lnTo>
                    <a:lnTo>
                      <a:pt x="169" y="65"/>
                    </a:lnTo>
                    <a:lnTo>
                      <a:pt x="217" y="70"/>
                    </a:lnTo>
                    <a:lnTo>
                      <a:pt x="269" y="73"/>
                    </a:lnTo>
                    <a:lnTo>
                      <a:pt x="269" y="88"/>
                    </a:lnTo>
                    <a:lnTo>
                      <a:pt x="217" y="86"/>
                    </a:lnTo>
                    <a:lnTo>
                      <a:pt x="166" y="81"/>
                    </a:lnTo>
                    <a:lnTo>
                      <a:pt x="83" y="63"/>
                    </a:lnTo>
                    <a:lnTo>
                      <a:pt x="48" y="53"/>
                    </a:lnTo>
                    <a:lnTo>
                      <a:pt x="23" y="38"/>
                    </a:lnTo>
                    <a:lnTo>
                      <a:pt x="6" y="20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5" name="Oval 1329"/>
              <p:cNvSpPr>
                <a:spLocks noChangeArrowheads="1"/>
              </p:cNvSpPr>
              <p:nvPr/>
            </p:nvSpPr>
            <p:spPr bwMode="auto">
              <a:xfrm>
                <a:off x="1754" y="395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6" name="Freeform 1330"/>
              <p:cNvSpPr>
                <a:spLocks/>
              </p:cNvSpPr>
              <p:nvPr/>
            </p:nvSpPr>
            <p:spPr bwMode="auto">
              <a:xfrm>
                <a:off x="1946" y="3956"/>
                <a:ext cx="191" cy="65"/>
              </a:xfrm>
              <a:custGeom>
                <a:avLst/>
                <a:gdLst>
                  <a:gd name="T0" fmla="*/ 0 w 267"/>
                  <a:gd name="T1" fmla="*/ 76 h 91"/>
                  <a:gd name="T2" fmla="*/ 101 w 267"/>
                  <a:gd name="T3" fmla="*/ 68 h 91"/>
                  <a:gd name="T4" fmla="*/ 184 w 267"/>
                  <a:gd name="T5" fmla="*/ 51 h 91"/>
                  <a:gd name="T6" fmla="*/ 212 w 267"/>
                  <a:gd name="T7" fmla="*/ 43 h 91"/>
                  <a:gd name="T8" fmla="*/ 237 w 267"/>
                  <a:gd name="T9" fmla="*/ 28 h 91"/>
                  <a:gd name="T10" fmla="*/ 249 w 267"/>
                  <a:gd name="T11" fmla="*/ 15 h 91"/>
                  <a:gd name="T12" fmla="*/ 254 w 267"/>
                  <a:gd name="T13" fmla="*/ 0 h 91"/>
                  <a:gd name="T14" fmla="*/ 267 w 267"/>
                  <a:gd name="T15" fmla="*/ 8 h 91"/>
                  <a:gd name="T16" fmla="*/ 262 w 267"/>
                  <a:gd name="T17" fmla="*/ 23 h 91"/>
                  <a:gd name="T18" fmla="*/ 244 w 267"/>
                  <a:gd name="T19" fmla="*/ 41 h 91"/>
                  <a:gd name="T20" fmla="*/ 219 w 267"/>
                  <a:gd name="T21" fmla="*/ 56 h 91"/>
                  <a:gd name="T22" fmla="*/ 187 w 267"/>
                  <a:gd name="T23" fmla="*/ 66 h 91"/>
                  <a:gd name="T24" fmla="*/ 101 w 267"/>
                  <a:gd name="T25" fmla="*/ 84 h 91"/>
                  <a:gd name="T26" fmla="*/ 0 w 267"/>
                  <a:gd name="T27" fmla="*/ 91 h 91"/>
                  <a:gd name="T28" fmla="*/ 0 w 267"/>
                  <a:gd name="T29" fmla="*/ 7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7" h="91">
                    <a:moveTo>
                      <a:pt x="0" y="76"/>
                    </a:moveTo>
                    <a:lnTo>
                      <a:pt x="101" y="68"/>
                    </a:lnTo>
                    <a:lnTo>
                      <a:pt x="184" y="51"/>
                    </a:lnTo>
                    <a:lnTo>
                      <a:pt x="212" y="43"/>
                    </a:lnTo>
                    <a:lnTo>
                      <a:pt x="237" y="28"/>
                    </a:lnTo>
                    <a:lnTo>
                      <a:pt x="249" y="15"/>
                    </a:lnTo>
                    <a:lnTo>
                      <a:pt x="254" y="0"/>
                    </a:lnTo>
                    <a:lnTo>
                      <a:pt x="267" y="8"/>
                    </a:lnTo>
                    <a:lnTo>
                      <a:pt x="262" y="23"/>
                    </a:lnTo>
                    <a:lnTo>
                      <a:pt x="244" y="41"/>
                    </a:lnTo>
                    <a:lnTo>
                      <a:pt x="219" y="56"/>
                    </a:lnTo>
                    <a:lnTo>
                      <a:pt x="187" y="66"/>
                    </a:lnTo>
                    <a:lnTo>
                      <a:pt x="101" y="84"/>
                    </a:lnTo>
                    <a:lnTo>
                      <a:pt x="0" y="9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7" name="Oval 1331"/>
              <p:cNvSpPr>
                <a:spLocks noChangeArrowheads="1"/>
              </p:cNvSpPr>
              <p:nvPr/>
            </p:nvSpPr>
            <p:spPr bwMode="auto">
              <a:xfrm>
                <a:off x="1941" y="401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8" name="Rectangle 1332"/>
              <p:cNvSpPr>
                <a:spLocks noChangeArrowheads="1"/>
              </p:cNvSpPr>
              <p:nvPr/>
            </p:nvSpPr>
            <p:spPr bwMode="auto">
              <a:xfrm>
                <a:off x="2128" y="3956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89" name="Oval 1333"/>
              <p:cNvSpPr>
                <a:spLocks noChangeArrowheads="1"/>
              </p:cNvSpPr>
              <p:nvPr/>
            </p:nvSpPr>
            <p:spPr bwMode="auto">
              <a:xfrm>
                <a:off x="2128" y="395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0" name="Oval 1334"/>
              <p:cNvSpPr>
                <a:spLocks noChangeArrowheads="1"/>
              </p:cNvSpPr>
              <p:nvPr/>
            </p:nvSpPr>
            <p:spPr bwMode="auto">
              <a:xfrm>
                <a:off x="2128" y="3951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1" name="Freeform 1335"/>
              <p:cNvSpPr>
                <a:spLocks/>
              </p:cNvSpPr>
              <p:nvPr/>
            </p:nvSpPr>
            <p:spPr bwMode="auto">
              <a:xfrm>
                <a:off x="2915" y="3963"/>
                <a:ext cx="372" cy="117"/>
              </a:xfrm>
              <a:custGeom>
                <a:avLst/>
                <a:gdLst>
                  <a:gd name="T0" fmla="*/ 520 w 520"/>
                  <a:gd name="T1" fmla="*/ 84 h 164"/>
                  <a:gd name="T2" fmla="*/ 520 w 520"/>
                  <a:gd name="T3" fmla="*/ 74 h 164"/>
                  <a:gd name="T4" fmla="*/ 515 w 520"/>
                  <a:gd name="T5" fmla="*/ 66 h 164"/>
                  <a:gd name="T6" fmla="*/ 508 w 520"/>
                  <a:gd name="T7" fmla="*/ 58 h 164"/>
                  <a:gd name="T8" fmla="*/ 500 w 520"/>
                  <a:gd name="T9" fmla="*/ 51 h 164"/>
                  <a:gd name="T10" fmla="*/ 490 w 520"/>
                  <a:gd name="T11" fmla="*/ 43 h 164"/>
                  <a:gd name="T12" fmla="*/ 475 w 520"/>
                  <a:gd name="T13" fmla="*/ 36 h 164"/>
                  <a:gd name="T14" fmla="*/ 460 w 520"/>
                  <a:gd name="T15" fmla="*/ 31 h 164"/>
                  <a:gd name="T16" fmla="*/ 445 w 520"/>
                  <a:gd name="T17" fmla="*/ 26 h 164"/>
                  <a:gd name="T18" fmla="*/ 405 w 520"/>
                  <a:gd name="T19" fmla="*/ 15 h 164"/>
                  <a:gd name="T20" fmla="*/ 385 w 520"/>
                  <a:gd name="T21" fmla="*/ 10 h 164"/>
                  <a:gd name="T22" fmla="*/ 362 w 520"/>
                  <a:gd name="T23" fmla="*/ 8 h 164"/>
                  <a:gd name="T24" fmla="*/ 312 w 520"/>
                  <a:gd name="T25" fmla="*/ 3 h 164"/>
                  <a:gd name="T26" fmla="*/ 287 w 520"/>
                  <a:gd name="T27" fmla="*/ 0 h 164"/>
                  <a:gd name="T28" fmla="*/ 259 w 520"/>
                  <a:gd name="T29" fmla="*/ 0 h 164"/>
                  <a:gd name="T30" fmla="*/ 234 w 520"/>
                  <a:gd name="T31" fmla="*/ 0 h 164"/>
                  <a:gd name="T32" fmla="*/ 209 w 520"/>
                  <a:gd name="T33" fmla="*/ 3 h 164"/>
                  <a:gd name="T34" fmla="*/ 184 w 520"/>
                  <a:gd name="T35" fmla="*/ 3 h 164"/>
                  <a:gd name="T36" fmla="*/ 158 w 520"/>
                  <a:gd name="T37" fmla="*/ 8 h 164"/>
                  <a:gd name="T38" fmla="*/ 136 w 520"/>
                  <a:gd name="T39" fmla="*/ 10 h 164"/>
                  <a:gd name="T40" fmla="*/ 113 w 520"/>
                  <a:gd name="T41" fmla="*/ 15 h 164"/>
                  <a:gd name="T42" fmla="*/ 93 w 520"/>
                  <a:gd name="T43" fmla="*/ 18 h 164"/>
                  <a:gd name="T44" fmla="*/ 75 w 520"/>
                  <a:gd name="T45" fmla="*/ 26 h 164"/>
                  <a:gd name="T46" fmla="*/ 58 w 520"/>
                  <a:gd name="T47" fmla="*/ 31 h 164"/>
                  <a:gd name="T48" fmla="*/ 43 w 520"/>
                  <a:gd name="T49" fmla="*/ 36 h 164"/>
                  <a:gd name="T50" fmla="*/ 30 w 520"/>
                  <a:gd name="T51" fmla="*/ 43 h 164"/>
                  <a:gd name="T52" fmla="*/ 20 w 520"/>
                  <a:gd name="T53" fmla="*/ 51 h 164"/>
                  <a:gd name="T54" fmla="*/ 10 w 520"/>
                  <a:gd name="T55" fmla="*/ 58 h 164"/>
                  <a:gd name="T56" fmla="*/ 5 w 520"/>
                  <a:gd name="T57" fmla="*/ 66 h 164"/>
                  <a:gd name="T58" fmla="*/ 0 w 520"/>
                  <a:gd name="T59" fmla="*/ 74 h 164"/>
                  <a:gd name="T60" fmla="*/ 0 w 520"/>
                  <a:gd name="T61" fmla="*/ 84 h 164"/>
                  <a:gd name="T62" fmla="*/ 0 w 520"/>
                  <a:gd name="T63" fmla="*/ 91 h 164"/>
                  <a:gd name="T64" fmla="*/ 5 w 520"/>
                  <a:gd name="T65" fmla="*/ 99 h 164"/>
                  <a:gd name="T66" fmla="*/ 10 w 520"/>
                  <a:gd name="T67" fmla="*/ 106 h 164"/>
                  <a:gd name="T68" fmla="*/ 20 w 520"/>
                  <a:gd name="T69" fmla="*/ 114 h 164"/>
                  <a:gd name="T70" fmla="*/ 30 w 520"/>
                  <a:gd name="T71" fmla="*/ 122 h 164"/>
                  <a:gd name="T72" fmla="*/ 43 w 520"/>
                  <a:gd name="T73" fmla="*/ 129 h 164"/>
                  <a:gd name="T74" fmla="*/ 58 w 520"/>
                  <a:gd name="T75" fmla="*/ 134 h 164"/>
                  <a:gd name="T76" fmla="*/ 75 w 520"/>
                  <a:gd name="T77" fmla="*/ 142 h 164"/>
                  <a:gd name="T78" fmla="*/ 113 w 520"/>
                  <a:gd name="T79" fmla="*/ 152 h 164"/>
                  <a:gd name="T80" fmla="*/ 136 w 520"/>
                  <a:gd name="T81" fmla="*/ 154 h 164"/>
                  <a:gd name="T82" fmla="*/ 158 w 520"/>
                  <a:gd name="T83" fmla="*/ 159 h 164"/>
                  <a:gd name="T84" fmla="*/ 209 w 520"/>
                  <a:gd name="T85" fmla="*/ 164 h 164"/>
                  <a:gd name="T86" fmla="*/ 234 w 520"/>
                  <a:gd name="T87" fmla="*/ 164 h 164"/>
                  <a:gd name="T88" fmla="*/ 259 w 520"/>
                  <a:gd name="T89" fmla="*/ 164 h 164"/>
                  <a:gd name="T90" fmla="*/ 287 w 520"/>
                  <a:gd name="T91" fmla="*/ 164 h 164"/>
                  <a:gd name="T92" fmla="*/ 312 w 520"/>
                  <a:gd name="T93" fmla="*/ 164 h 164"/>
                  <a:gd name="T94" fmla="*/ 337 w 520"/>
                  <a:gd name="T95" fmla="*/ 162 h 164"/>
                  <a:gd name="T96" fmla="*/ 362 w 520"/>
                  <a:gd name="T97" fmla="*/ 159 h 164"/>
                  <a:gd name="T98" fmla="*/ 385 w 520"/>
                  <a:gd name="T99" fmla="*/ 154 h 164"/>
                  <a:gd name="T100" fmla="*/ 405 w 520"/>
                  <a:gd name="T101" fmla="*/ 152 h 164"/>
                  <a:gd name="T102" fmla="*/ 425 w 520"/>
                  <a:gd name="T103" fmla="*/ 147 h 164"/>
                  <a:gd name="T104" fmla="*/ 445 w 520"/>
                  <a:gd name="T105" fmla="*/ 142 h 164"/>
                  <a:gd name="T106" fmla="*/ 460 w 520"/>
                  <a:gd name="T107" fmla="*/ 134 h 164"/>
                  <a:gd name="T108" fmla="*/ 475 w 520"/>
                  <a:gd name="T109" fmla="*/ 129 h 164"/>
                  <a:gd name="T110" fmla="*/ 490 w 520"/>
                  <a:gd name="T111" fmla="*/ 122 h 164"/>
                  <a:gd name="T112" fmla="*/ 500 w 520"/>
                  <a:gd name="T113" fmla="*/ 114 h 164"/>
                  <a:gd name="T114" fmla="*/ 508 w 520"/>
                  <a:gd name="T115" fmla="*/ 106 h 164"/>
                  <a:gd name="T116" fmla="*/ 515 w 520"/>
                  <a:gd name="T117" fmla="*/ 99 h 164"/>
                  <a:gd name="T118" fmla="*/ 520 w 520"/>
                  <a:gd name="T119" fmla="*/ 91 h 164"/>
                  <a:gd name="T120" fmla="*/ 520 w 520"/>
                  <a:gd name="T121" fmla="*/ 8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4">
                    <a:moveTo>
                      <a:pt x="520" y="84"/>
                    </a:moveTo>
                    <a:lnTo>
                      <a:pt x="520" y="74"/>
                    </a:lnTo>
                    <a:lnTo>
                      <a:pt x="515" y="66"/>
                    </a:lnTo>
                    <a:lnTo>
                      <a:pt x="508" y="58"/>
                    </a:lnTo>
                    <a:lnTo>
                      <a:pt x="500" y="51"/>
                    </a:lnTo>
                    <a:lnTo>
                      <a:pt x="490" y="43"/>
                    </a:lnTo>
                    <a:lnTo>
                      <a:pt x="475" y="36"/>
                    </a:lnTo>
                    <a:lnTo>
                      <a:pt x="460" y="31"/>
                    </a:lnTo>
                    <a:lnTo>
                      <a:pt x="445" y="26"/>
                    </a:lnTo>
                    <a:lnTo>
                      <a:pt x="405" y="15"/>
                    </a:lnTo>
                    <a:lnTo>
                      <a:pt x="385" y="10"/>
                    </a:lnTo>
                    <a:lnTo>
                      <a:pt x="362" y="8"/>
                    </a:lnTo>
                    <a:lnTo>
                      <a:pt x="312" y="3"/>
                    </a:lnTo>
                    <a:lnTo>
                      <a:pt x="287" y="0"/>
                    </a:lnTo>
                    <a:lnTo>
                      <a:pt x="259" y="0"/>
                    </a:lnTo>
                    <a:lnTo>
                      <a:pt x="234" y="0"/>
                    </a:lnTo>
                    <a:lnTo>
                      <a:pt x="209" y="3"/>
                    </a:lnTo>
                    <a:lnTo>
                      <a:pt x="184" y="3"/>
                    </a:lnTo>
                    <a:lnTo>
                      <a:pt x="158" y="8"/>
                    </a:lnTo>
                    <a:lnTo>
                      <a:pt x="136" y="10"/>
                    </a:lnTo>
                    <a:lnTo>
                      <a:pt x="113" y="15"/>
                    </a:lnTo>
                    <a:lnTo>
                      <a:pt x="93" y="18"/>
                    </a:lnTo>
                    <a:lnTo>
                      <a:pt x="75" y="26"/>
                    </a:lnTo>
                    <a:lnTo>
                      <a:pt x="58" y="31"/>
                    </a:lnTo>
                    <a:lnTo>
                      <a:pt x="43" y="36"/>
                    </a:lnTo>
                    <a:lnTo>
                      <a:pt x="30" y="43"/>
                    </a:lnTo>
                    <a:lnTo>
                      <a:pt x="20" y="51"/>
                    </a:lnTo>
                    <a:lnTo>
                      <a:pt x="10" y="58"/>
                    </a:lnTo>
                    <a:lnTo>
                      <a:pt x="5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0" y="91"/>
                    </a:lnTo>
                    <a:lnTo>
                      <a:pt x="5" y="99"/>
                    </a:lnTo>
                    <a:lnTo>
                      <a:pt x="10" y="106"/>
                    </a:lnTo>
                    <a:lnTo>
                      <a:pt x="20" y="114"/>
                    </a:lnTo>
                    <a:lnTo>
                      <a:pt x="30" y="122"/>
                    </a:lnTo>
                    <a:lnTo>
                      <a:pt x="43" y="129"/>
                    </a:lnTo>
                    <a:lnTo>
                      <a:pt x="58" y="134"/>
                    </a:lnTo>
                    <a:lnTo>
                      <a:pt x="75" y="142"/>
                    </a:lnTo>
                    <a:lnTo>
                      <a:pt x="113" y="152"/>
                    </a:lnTo>
                    <a:lnTo>
                      <a:pt x="136" y="154"/>
                    </a:lnTo>
                    <a:lnTo>
                      <a:pt x="158" y="159"/>
                    </a:lnTo>
                    <a:lnTo>
                      <a:pt x="209" y="164"/>
                    </a:lnTo>
                    <a:lnTo>
                      <a:pt x="234" y="164"/>
                    </a:lnTo>
                    <a:lnTo>
                      <a:pt x="259" y="164"/>
                    </a:lnTo>
                    <a:lnTo>
                      <a:pt x="287" y="164"/>
                    </a:lnTo>
                    <a:lnTo>
                      <a:pt x="312" y="164"/>
                    </a:lnTo>
                    <a:lnTo>
                      <a:pt x="337" y="162"/>
                    </a:lnTo>
                    <a:lnTo>
                      <a:pt x="362" y="159"/>
                    </a:lnTo>
                    <a:lnTo>
                      <a:pt x="385" y="154"/>
                    </a:lnTo>
                    <a:lnTo>
                      <a:pt x="405" y="152"/>
                    </a:lnTo>
                    <a:lnTo>
                      <a:pt x="425" y="147"/>
                    </a:lnTo>
                    <a:lnTo>
                      <a:pt x="445" y="142"/>
                    </a:lnTo>
                    <a:lnTo>
                      <a:pt x="460" y="134"/>
                    </a:lnTo>
                    <a:lnTo>
                      <a:pt x="475" y="129"/>
                    </a:lnTo>
                    <a:lnTo>
                      <a:pt x="490" y="122"/>
                    </a:lnTo>
                    <a:lnTo>
                      <a:pt x="500" y="114"/>
                    </a:lnTo>
                    <a:lnTo>
                      <a:pt x="508" y="106"/>
                    </a:lnTo>
                    <a:lnTo>
                      <a:pt x="515" y="99"/>
                    </a:lnTo>
                    <a:lnTo>
                      <a:pt x="520" y="91"/>
                    </a:lnTo>
                    <a:lnTo>
                      <a:pt x="520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2" name="Freeform 1336"/>
              <p:cNvSpPr>
                <a:spLocks/>
              </p:cNvSpPr>
              <p:nvPr/>
            </p:nvSpPr>
            <p:spPr bwMode="auto">
              <a:xfrm>
                <a:off x="3100" y="3959"/>
                <a:ext cx="191" cy="64"/>
              </a:xfrm>
              <a:custGeom>
                <a:avLst/>
                <a:gdLst>
                  <a:gd name="T0" fmla="*/ 254 w 266"/>
                  <a:gd name="T1" fmla="*/ 89 h 89"/>
                  <a:gd name="T2" fmla="*/ 249 w 266"/>
                  <a:gd name="T3" fmla="*/ 76 h 89"/>
                  <a:gd name="T4" fmla="*/ 236 w 266"/>
                  <a:gd name="T5" fmla="*/ 61 h 89"/>
                  <a:gd name="T6" fmla="*/ 211 w 266"/>
                  <a:gd name="T7" fmla="*/ 48 h 89"/>
                  <a:gd name="T8" fmla="*/ 184 w 266"/>
                  <a:gd name="T9" fmla="*/ 36 h 89"/>
                  <a:gd name="T10" fmla="*/ 101 w 266"/>
                  <a:gd name="T11" fmla="*/ 18 h 89"/>
                  <a:gd name="T12" fmla="*/ 53 w 266"/>
                  <a:gd name="T13" fmla="*/ 15 h 89"/>
                  <a:gd name="T14" fmla="*/ 0 w 266"/>
                  <a:gd name="T15" fmla="*/ 13 h 89"/>
                  <a:gd name="T16" fmla="*/ 0 w 266"/>
                  <a:gd name="T17" fmla="*/ 0 h 89"/>
                  <a:gd name="T18" fmla="*/ 53 w 266"/>
                  <a:gd name="T19" fmla="*/ 3 h 89"/>
                  <a:gd name="T20" fmla="*/ 106 w 266"/>
                  <a:gd name="T21" fmla="*/ 5 h 89"/>
                  <a:gd name="T22" fmla="*/ 189 w 266"/>
                  <a:gd name="T23" fmla="*/ 23 h 89"/>
                  <a:gd name="T24" fmla="*/ 219 w 266"/>
                  <a:gd name="T25" fmla="*/ 36 h 89"/>
                  <a:gd name="T26" fmla="*/ 246 w 266"/>
                  <a:gd name="T27" fmla="*/ 51 h 89"/>
                  <a:gd name="T28" fmla="*/ 261 w 266"/>
                  <a:gd name="T29" fmla="*/ 68 h 89"/>
                  <a:gd name="T30" fmla="*/ 266 w 266"/>
                  <a:gd name="T31" fmla="*/ 84 h 89"/>
                  <a:gd name="T32" fmla="*/ 254 w 266"/>
                  <a:gd name="T3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9">
                    <a:moveTo>
                      <a:pt x="254" y="89"/>
                    </a:moveTo>
                    <a:lnTo>
                      <a:pt x="249" y="76"/>
                    </a:lnTo>
                    <a:lnTo>
                      <a:pt x="236" y="61"/>
                    </a:lnTo>
                    <a:lnTo>
                      <a:pt x="211" y="48"/>
                    </a:lnTo>
                    <a:lnTo>
                      <a:pt x="184" y="36"/>
                    </a:lnTo>
                    <a:lnTo>
                      <a:pt x="101" y="18"/>
                    </a:lnTo>
                    <a:lnTo>
                      <a:pt x="53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3"/>
                    </a:lnTo>
                    <a:lnTo>
                      <a:pt x="106" y="5"/>
                    </a:lnTo>
                    <a:lnTo>
                      <a:pt x="189" y="23"/>
                    </a:lnTo>
                    <a:lnTo>
                      <a:pt x="219" y="36"/>
                    </a:lnTo>
                    <a:lnTo>
                      <a:pt x="246" y="51"/>
                    </a:lnTo>
                    <a:lnTo>
                      <a:pt x="261" y="68"/>
                    </a:lnTo>
                    <a:lnTo>
                      <a:pt x="266" y="84"/>
                    </a:lnTo>
                    <a:lnTo>
                      <a:pt x="254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3" name="Freeform 1337"/>
              <p:cNvSpPr>
                <a:spLocks/>
              </p:cNvSpPr>
              <p:nvPr/>
            </p:nvSpPr>
            <p:spPr bwMode="auto">
              <a:xfrm>
                <a:off x="2909" y="3959"/>
                <a:ext cx="191" cy="62"/>
              </a:xfrm>
              <a:custGeom>
                <a:avLst/>
                <a:gdLst>
                  <a:gd name="T0" fmla="*/ 267 w 267"/>
                  <a:gd name="T1" fmla="*/ 13 h 86"/>
                  <a:gd name="T2" fmla="*/ 214 w 267"/>
                  <a:gd name="T3" fmla="*/ 15 h 86"/>
                  <a:gd name="T4" fmla="*/ 169 w 267"/>
                  <a:gd name="T5" fmla="*/ 18 h 86"/>
                  <a:gd name="T6" fmla="*/ 86 w 267"/>
                  <a:gd name="T7" fmla="*/ 36 h 86"/>
                  <a:gd name="T8" fmla="*/ 53 w 267"/>
                  <a:gd name="T9" fmla="*/ 48 h 86"/>
                  <a:gd name="T10" fmla="*/ 33 w 267"/>
                  <a:gd name="T11" fmla="*/ 63 h 86"/>
                  <a:gd name="T12" fmla="*/ 18 w 267"/>
                  <a:gd name="T13" fmla="*/ 76 h 86"/>
                  <a:gd name="T14" fmla="*/ 16 w 267"/>
                  <a:gd name="T15" fmla="*/ 86 h 86"/>
                  <a:gd name="T16" fmla="*/ 0 w 267"/>
                  <a:gd name="T17" fmla="*/ 84 h 86"/>
                  <a:gd name="T18" fmla="*/ 6 w 267"/>
                  <a:gd name="T19" fmla="*/ 68 h 86"/>
                  <a:gd name="T20" fmla="*/ 23 w 267"/>
                  <a:gd name="T21" fmla="*/ 51 h 86"/>
                  <a:gd name="T22" fmla="*/ 46 w 267"/>
                  <a:gd name="T23" fmla="*/ 36 h 86"/>
                  <a:gd name="T24" fmla="*/ 78 w 267"/>
                  <a:gd name="T25" fmla="*/ 23 h 86"/>
                  <a:gd name="T26" fmla="*/ 164 w 267"/>
                  <a:gd name="T27" fmla="*/ 5 h 86"/>
                  <a:gd name="T28" fmla="*/ 214 w 267"/>
                  <a:gd name="T29" fmla="*/ 3 h 86"/>
                  <a:gd name="T30" fmla="*/ 267 w 267"/>
                  <a:gd name="T31" fmla="*/ 0 h 86"/>
                  <a:gd name="T32" fmla="*/ 267 w 267"/>
                  <a:gd name="T33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6">
                    <a:moveTo>
                      <a:pt x="267" y="13"/>
                    </a:moveTo>
                    <a:lnTo>
                      <a:pt x="214" y="15"/>
                    </a:lnTo>
                    <a:lnTo>
                      <a:pt x="169" y="18"/>
                    </a:lnTo>
                    <a:lnTo>
                      <a:pt x="86" y="36"/>
                    </a:lnTo>
                    <a:lnTo>
                      <a:pt x="53" y="48"/>
                    </a:lnTo>
                    <a:lnTo>
                      <a:pt x="33" y="63"/>
                    </a:lnTo>
                    <a:lnTo>
                      <a:pt x="18" y="76"/>
                    </a:lnTo>
                    <a:lnTo>
                      <a:pt x="16" y="86"/>
                    </a:lnTo>
                    <a:lnTo>
                      <a:pt x="0" y="84"/>
                    </a:lnTo>
                    <a:lnTo>
                      <a:pt x="6" y="68"/>
                    </a:lnTo>
                    <a:lnTo>
                      <a:pt x="23" y="51"/>
                    </a:lnTo>
                    <a:lnTo>
                      <a:pt x="46" y="36"/>
                    </a:lnTo>
                    <a:lnTo>
                      <a:pt x="78" y="23"/>
                    </a:lnTo>
                    <a:lnTo>
                      <a:pt x="164" y="5"/>
                    </a:lnTo>
                    <a:lnTo>
                      <a:pt x="214" y="3"/>
                    </a:lnTo>
                    <a:lnTo>
                      <a:pt x="267" y="0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4" name="Oval 1338"/>
              <p:cNvSpPr>
                <a:spLocks noChangeArrowheads="1"/>
              </p:cNvSpPr>
              <p:nvPr/>
            </p:nvSpPr>
            <p:spPr bwMode="auto">
              <a:xfrm>
                <a:off x="3094" y="3958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5" name="Freeform 1339"/>
              <p:cNvSpPr>
                <a:spLocks/>
              </p:cNvSpPr>
              <p:nvPr/>
            </p:nvSpPr>
            <p:spPr bwMode="auto">
              <a:xfrm>
                <a:off x="2909" y="4021"/>
                <a:ext cx="191" cy="65"/>
              </a:xfrm>
              <a:custGeom>
                <a:avLst/>
                <a:gdLst>
                  <a:gd name="T0" fmla="*/ 16 w 267"/>
                  <a:gd name="T1" fmla="*/ 0 h 91"/>
                  <a:gd name="T2" fmla="*/ 18 w 267"/>
                  <a:gd name="T3" fmla="*/ 15 h 91"/>
                  <a:gd name="T4" fmla="*/ 31 w 267"/>
                  <a:gd name="T5" fmla="*/ 28 h 91"/>
                  <a:gd name="T6" fmla="*/ 53 w 267"/>
                  <a:gd name="T7" fmla="*/ 43 h 91"/>
                  <a:gd name="T8" fmla="*/ 83 w 267"/>
                  <a:gd name="T9" fmla="*/ 53 h 91"/>
                  <a:gd name="T10" fmla="*/ 166 w 267"/>
                  <a:gd name="T11" fmla="*/ 71 h 91"/>
                  <a:gd name="T12" fmla="*/ 214 w 267"/>
                  <a:gd name="T13" fmla="*/ 73 h 91"/>
                  <a:gd name="T14" fmla="*/ 267 w 267"/>
                  <a:gd name="T15" fmla="*/ 76 h 91"/>
                  <a:gd name="T16" fmla="*/ 267 w 267"/>
                  <a:gd name="T17" fmla="*/ 91 h 91"/>
                  <a:gd name="T18" fmla="*/ 214 w 267"/>
                  <a:gd name="T19" fmla="*/ 88 h 91"/>
                  <a:gd name="T20" fmla="*/ 164 w 267"/>
                  <a:gd name="T21" fmla="*/ 86 h 91"/>
                  <a:gd name="T22" fmla="*/ 81 w 267"/>
                  <a:gd name="T23" fmla="*/ 68 h 91"/>
                  <a:gd name="T24" fmla="*/ 46 w 267"/>
                  <a:gd name="T25" fmla="*/ 56 h 91"/>
                  <a:gd name="T26" fmla="*/ 23 w 267"/>
                  <a:gd name="T27" fmla="*/ 41 h 91"/>
                  <a:gd name="T28" fmla="*/ 6 w 267"/>
                  <a:gd name="T29" fmla="*/ 23 h 91"/>
                  <a:gd name="T30" fmla="*/ 0 w 267"/>
                  <a:gd name="T31" fmla="*/ 3 h 91"/>
                  <a:gd name="T32" fmla="*/ 16 w 267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16" y="0"/>
                    </a:moveTo>
                    <a:lnTo>
                      <a:pt x="18" y="15"/>
                    </a:lnTo>
                    <a:lnTo>
                      <a:pt x="31" y="28"/>
                    </a:lnTo>
                    <a:lnTo>
                      <a:pt x="53" y="43"/>
                    </a:lnTo>
                    <a:lnTo>
                      <a:pt x="83" y="53"/>
                    </a:lnTo>
                    <a:lnTo>
                      <a:pt x="166" y="71"/>
                    </a:lnTo>
                    <a:lnTo>
                      <a:pt x="214" y="73"/>
                    </a:lnTo>
                    <a:lnTo>
                      <a:pt x="267" y="76"/>
                    </a:lnTo>
                    <a:lnTo>
                      <a:pt x="267" y="91"/>
                    </a:lnTo>
                    <a:lnTo>
                      <a:pt x="214" y="88"/>
                    </a:lnTo>
                    <a:lnTo>
                      <a:pt x="164" y="86"/>
                    </a:lnTo>
                    <a:lnTo>
                      <a:pt x="81" y="68"/>
                    </a:lnTo>
                    <a:lnTo>
                      <a:pt x="46" y="56"/>
                    </a:lnTo>
                    <a:lnTo>
                      <a:pt x="23" y="41"/>
                    </a:lnTo>
                    <a:lnTo>
                      <a:pt x="6" y="2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6" name="Oval 1340"/>
              <p:cNvSpPr>
                <a:spLocks noChangeArrowheads="1"/>
              </p:cNvSpPr>
              <p:nvPr/>
            </p:nvSpPr>
            <p:spPr bwMode="auto">
              <a:xfrm>
                <a:off x="2909" y="401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7" name="Freeform 1341"/>
              <p:cNvSpPr>
                <a:spLocks/>
              </p:cNvSpPr>
              <p:nvPr/>
            </p:nvSpPr>
            <p:spPr bwMode="auto">
              <a:xfrm>
                <a:off x="3100" y="4019"/>
                <a:ext cx="191" cy="67"/>
              </a:xfrm>
              <a:custGeom>
                <a:avLst/>
                <a:gdLst>
                  <a:gd name="T0" fmla="*/ 0 w 266"/>
                  <a:gd name="T1" fmla="*/ 78 h 93"/>
                  <a:gd name="T2" fmla="*/ 53 w 266"/>
                  <a:gd name="T3" fmla="*/ 75 h 93"/>
                  <a:gd name="T4" fmla="*/ 103 w 266"/>
                  <a:gd name="T5" fmla="*/ 73 h 93"/>
                  <a:gd name="T6" fmla="*/ 186 w 266"/>
                  <a:gd name="T7" fmla="*/ 55 h 93"/>
                  <a:gd name="T8" fmla="*/ 211 w 266"/>
                  <a:gd name="T9" fmla="*/ 45 h 93"/>
                  <a:gd name="T10" fmla="*/ 236 w 266"/>
                  <a:gd name="T11" fmla="*/ 30 h 93"/>
                  <a:gd name="T12" fmla="*/ 249 w 266"/>
                  <a:gd name="T13" fmla="*/ 17 h 93"/>
                  <a:gd name="T14" fmla="*/ 254 w 266"/>
                  <a:gd name="T15" fmla="*/ 0 h 93"/>
                  <a:gd name="T16" fmla="*/ 266 w 266"/>
                  <a:gd name="T17" fmla="*/ 7 h 93"/>
                  <a:gd name="T18" fmla="*/ 261 w 266"/>
                  <a:gd name="T19" fmla="*/ 25 h 93"/>
                  <a:gd name="T20" fmla="*/ 244 w 266"/>
                  <a:gd name="T21" fmla="*/ 43 h 93"/>
                  <a:gd name="T22" fmla="*/ 219 w 266"/>
                  <a:gd name="T23" fmla="*/ 58 h 93"/>
                  <a:gd name="T24" fmla="*/ 189 w 266"/>
                  <a:gd name="T25" fmla="*/ 70 h 93"/>
                  <a:gd name="T26" fmla="*/ 106 w 266"/>
                  <a:gd name="T27" fmla="*/ 88 h 93"/>
                  <a:gd name="T28" fmla="*/ 53 w 266"/>
                  <a:gd name="T29" fmla="*/ 90 h 93"/>
                  <a:gd name="T30" fmla="*/ 0 w 266"/>
                  <a:gd name="T31" fmla="*/ 93 h 93"/>
                  <a:gd name="T32" fmla="*/ 0 w 266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3">
                    <a:moveTo>
                      <a:pt x="0" y="78"/>
                    </a:moveTo>
                    <a:lnTo>
                      <a:pt x="53" y="75"/>
                    </a:lnTo>
                    <a:lnTo>
                      <a:pt x="103" y="73"/>
                    </a:lnTo>
                    <a:lnTo>
                      <a:pt x="186" y="55"/>
                    </a:lnTo>
                    <a:lnTo>
                      <a:pt x="211" y="45"/>
                    </a:lnTo>
                    <a:lnTo>
                      <a:pt x="236" y="30"/>
                    </a:lnTo>
                    <a:lnTo>
                      <a:pt x="249" y="17"/>
                    </a:lnTo>
                    <a:lnTo>
                      <a:pt x="254" y="0"/>
                    </a:lnTo>
                    <a:lnTo>
                      <a:pt x="266" y="7"/>
                    </a:lnTo>
                    <a:lnTo>
                      <a:pt x="261" y="25"/>
                    </a:lnTo>
                    <a:lnTo>
                      <a:pt x="244" y="43"/>
                    </a:lnTo>
                    <a:lnTo>
                      <a:pt x="219" y="58"/>
                    </a:lnTo>
                    <a:lnTo>
                      <a:pt x="189" y="70"/>
                    </a:lnTo>
                    <a:lnTo>
                      <a:pt x="106" y="88"/>
                    </a:lnTo>
                    <a:lnTo>
                      <a:pt x="53" y="90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8" name="Oval 1342"/>
              <p:cNvSpPr>
                <a:spLocks noChangeArrowheads="1"/>
              </p:cNvSpPr>
              <p:nvPr/>
            </p:nvSpPr>
            <p:spPr bwMode="auto">
              <a:xfrm>
                <a:off x="3094" y="4075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99" name="Oval 1343"/>
              <p:cNvSpPr>
                <a:spLocks noChangeArrowheads="1"/>
              </p:cNvSpPr>
              <p:nvPr/>
            </p:nvSpPr>
            <p:spPr bwMode="auto">
              <a:xfrm>
                <a:off x="3282" y="401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0" name="Freeform 1344"/>
              <p:cNvSpPr>
                <a:spLocks/>
              </p:cNvSpPr>
              <p:nvPr/>
            </p:nvSpPr>
            <p:spPr bwMode="auto">
              <a:xfrm>
                <a:off x="3426" y="3963"/>
                <a:ext cx="372" cy="117"/>
              </a:xfrm>
              <a:custGeom>
                <a:avLst/>
                <a:gdLst>
                  <a:gd name="T0" fmla="*/ 520 w 520"/>
                  <a:gd name="T1" fmla="*/ 84 h 164"/>
                  <a:gd name="T2" fmla="*/ 520 w 520"/>
                  <a:gd name="T3" fmla="*/ 74 h 164"/>
                  <a:gd name="T4" fmla="*/ 515 w 520"/>
                  <a:gd name="T5" fmla="*/ 66 h 164"/>
                  <a:gd name="T6" fmla="*/ 510 w 520"/>
                  <a:gd name="T7" fmla="*/ 58 h 164"/>
                  <a:gd name="T8" fmla="*/ 500 w 520"/>
                  <a:gd name="T9" fmla="*/ 51 h 164"/>
                  <a:gd name="T10" fmla="*/ 490 w 520"/>
                  <a:gd name="T11" fmla="*/ 43 h 164"/>
                  <a:gd name="T12" fmla="*/ 478 w 520"/>
                  <a:gd name="T13" fmla="*/ 36 h 164"/>
                  <a:gd name="T14" fmla="*/ 463 w 520"/>
                  <a:gd name="T15" fmla="*/ 31 h 164"/>
                  <a:gd name="T16" fmla="*/ 445 w 520"/>
                  <a:gd name="T17" fmla="*/ 26 h 164"/>
                  <a:gd name="T18" fmla="*/ 407 w 520"/>
                  <a:gd name="T19" fmla="*/ 15 h 164"/>
                  <a:gd name="T20" fmla="*/ 385 w 520"/>
                  <a:gd name="T21" fmla="*/ 10 h 164"/>
                  <a:gd name="T22" fmla="*/ 362 w 520"/>
                  <a:gd name="T23" fmla="*/ 8 h 164"/>
                  <a:gd name="T24" fmla="*/ 312 w 520"/>
                  <a:gd name="T25" fmla="*/ 3 h 164"/>
                  <a:gd name="T26" fmla="*/ 287 w 520"/>
                  <a:gd name="T27" fmla="*/ 0 h 164"/>
                  <a:gd name="T28" fmla="*/ 261 w 520"/>
                  <a:gd name="T29" fmla="*/ 0 h 164"/>
                  <a:gd name="T30" fmla="*/ 234 w 520"/>
                  <a:gd name="T31" fmla="*/ 0 h 164"/>
                  <a:gd name="T32" fmla="*/ 209 w 520"/>
                  <a:gd name="T33" fmla="*/ 3 h 164"/>
                  <a:gd name="T34" fmla="*/ 184 w 520"/>
                  <a:gd name="T35" fmla="*/ 3 h 164"/>
                  <a:gd name="T36" fmla="*/ 158 w 520"/>
                  <a:gd name="T37" fmla="*/ 8 h 164"/>
                  <a:gd name="T38" fmla="*/ 136 w 520"/>
                  <a:gd name="T39" fmla="*/ 10 h 164"/>
                  <a:gd name="T40" fmla="*/ 116 w 520"/>
                  <a:gd name="T41" fmla="*/ 15 h 164"/>
                  <a:gd name="T42" fmla="*/ 96 w 520"/>
                  <a:gd name="T43" fmla="*/ 18 h 164"/>
                  <a:gd name="T44" fmla="*/ 75 w 520"/>
                  <a:gd name="T45" fmla="*/ 26 h 164"/>
                  <a:gd name="T46" fmla="*/ 60 w 520"/>
                  <a:gd name="T47" fmla="*/ 31 h 164"/>
                  <a:gd name="T48" fmla="*/ 45 w 520"/>
                  <a:gd name="T49" fmla="*/ 36 h 164"/>
                  <a:gd name="T50" fmla="*/ 30 w 520"/>
                  <a:gd name="T51" fmla="*/ 43 h 164"/>
                  <a:gd name="T52" fmla="*/ 20 w 520"/>
                  <a:gd name="T53" fmla="*/ 51 h 164"/>
                  <a:gd name="T54" fmla="*/ 13 w 520"/>
                  <a:gd name="T55" fmla="*/ 58 h 164"/>
                  <a:gd name="T56" fmla="*/ 5 w 520"/>
                  <a:gd name="T57" fmla="*/ 66 h 164"/>
                  <a:gd name="T58" fmla="*/ 0 w 520"/>
                  <a:gd name="T59" fmla="*/ 74 h 164"/>
                  <a:gd name="T60" fmla="*/ 0 w 520"/>
                  <a:gd name="T61" fmla="*/ 84 h 164"/>
                  <a:gd name="T62" fmla="*/ 0 w 520"/>
                  <a:gd name="T63" fmla="*/ 91 h 164"/>
                  <a:gd name="T64" fmla="*/ 5 w 520"/>
                  <a:gd name="T65" fmla="*/ 99 h 164"/>
                  <a:gd name="T66" fmla="*/ 13 w 520"/>
                  <a:gd name="T67" fmla="*/ 106 h 164"/>
                  <a:gd name="T68" fmla="*/ 20 w 520"/>
                  <a:gd name="T69" fmla="*/ 114 h 164"/>
                  <a:gd name="T70" fmla="*/ 30 w 520"/>
                  <a:gd name="T71" fmla="*/ 122 h 164"/>
                  <a:gd name="T72" fmla="*/ 45 w 520"/>
                  <a:gd name="T73" fmla="*/ 129 h 164"/>
                  <a:gd name="T74" fmla="*/ 60 w 520"/>
                  <a:gd name="T75" fmla="*/ 134 h 164"/>
                  <a:gd name="T76" fmla="*/ 75 w 520"/>
                  <a:gd name="T77" fmla="*/ 142 h 164"/>
                  <a:gd name="T78" fmla="*/ 116 w 520"/>
                  <a:gd name="T79" fmla="*/ 152 h 164"/>
                  <a:gd name="T80" fmla="*/ 136 w 520"/>
                  <a:gd name="T81" fmla="*/ 154 h 164"/>
                  <a:gd name="T82" fmla="*/ 158 w 520"/>
                  <a:gd name="T83" fmla="*/ 159 h 164"/>
                  <a:gd name="T84" fmla="*/ 209 w 520"/>
                  <a:gd name="T85" fmla="*/ 164 h 164"/>
                  <a:gd name="T86" fmla="*/ 234 w 520"/>
                  <a:gd name="T87" fmla="*/ 164 h 164"/>
                  <a:gd name="T88" fmla="*/ 261 w 520"/>
                  <a:gd name="T89" fmla="*/ 164 h 164"/>
                  <a:gd name="T90" fmla="*/ 287 w 520"/>
                  <a:gd name="T91" fmla="*/ 164 h 164"/>
                  <a:gd name="T92" fmla="*/ 312 w 520"/>
                  <a:gd name="T93" fmla="*/ 164 h 164"/>
                  <a:gd name="T94" fmla="*/ 337 w 520"/>
                  <a:gd name="T95" fmla="*/ 162 h 164"/>
                  <a:gd name="T96" fmla="*/ 362 w 520"/>
                  <a:gd name="T97" fmla="*/ 159 h 164"/>
                  <a:gd name="T98" fmla="*/ 385 w 520"/>
                  <a:gd name="T99" fmla="*/ 154 h 164"/>
                  <a:gd name="T100" fmla="*/ 407 w 520"/>
                  <a:gd name="T101" fmla="*/ 152 h 164"/>
                  <a:gd name="T102" fmla="*/ 427 w 520"/>
                  <a:gd name="T103" fmla="*/ 147 h 164"/>
                  <a:gd name="T104" fmla="*/ 445 w 520"/>
                  <a:gd name="T105" fmla="*/ 142 h 164"/>
                  <a:gd name="T106" fmla="*/ 463 w 520"/>
                  <a:gd name="T107" fmla="*/ 134 h 164"/>
                  <a:gd name="T108" fmla="*/ 478 w 520"/>
                  <a:gd name="T109" fmla="*/ 129 h 164"/>
                  <a:gd name="T110" fmla="*/ 490 w 520"/>
                  <a:gd name="T111" fmla="*/ 122 h 164"/>
                  <a:gd name="T112" fmla="*/ 500 w 520"/>
                  <a:gd name="T113" fmla="*/ 114 h 164"/>
                  <a:gd name="T114" fmla="*/ 510 w 520"/>
                  <a:gd name="T115" fmla="*/ 106 h 164"/>
                  <a:gd name="T116" fmla="*/ 515 w 520"/>
                  <a:gd name="T117" fmla="*/ 99 h 164"/>
                  <a:gd name="T118" fmla="*/ 520 w 520"/>
                  <a:gd name="T119" fmla="*/ 91 h 164"/>
                  <a:gd name="T120" fmla="*/ 520 w 520"/>
                  <a:gd name="T121" fmla="*/ 8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4">
                    <a:moveTo>
                      <a:pt x="520" y="84"/>
                    </a:moveTo>
                    <a:lnTo>
                      <a:pt x="520" y="74"/>
                    </a:lnTo>
                    <a:lnTo>
                      <a:pt x="515" y="66"/>
                    </a:lnTo>
                    <a:lnTo>
                      <a:pt x="510" y="58"/>
                    </a:lnTo>
                    <a:lnTo>
                      <a:pt x="500" y="51"/>
                    </a:lnTo>
                    <a:lnTo>
                      <a:pt x="490" y="43"/>
                    </a:lnTo>
                    <a:lnTo>
                      <a:pt x="478" y="36"/>
                    </a:lnTo>
                    <a:lnTo>
                      <a:pt x="463" y="31"/>
                    </a:lnTo>
                    <a:lnTo>
                      <a:pt x="445" y="26"/>
                    </a:lnTo>
                    <a:lnTo>
                      <a:pt x="407" y="15"/>
                    </a:lnTo>
                    <a:lnTo>
                      <a:pt x="385" y="10"/>
                    </a:lnTo>
                    <a:lnTo>
                      <a:pt x="362" y="8"/>
                    </a:lnTo>
                    <a:lnTo>
                      <a:pt x="312" y="3"/>
                    </a:lnTo>
                    <a:lnTo>
                      <a:pt x="287" y="0"/>
                    </a:lnTo>
                    <a:lnTo>
                      <a:pt x="261" y="0"/>
                    </a:lnTo>
                    <a:lnTo>
                      <a:pt x="234" y="0"/>
                    </a:lnTo>
                    <a:lnTo>
                      <a:pt x="209" y="3"/>
                    </a:lnTo>
                    <a:lnTo>
                      <a:pt x="184" y="3"/>
                    </a:lnTo>
                    <a:lnTo>
                      <a:pt x="158" y="8"/>
                    </a:lnTo>
                    <a:lnTo>
                      <a:pt x="136" y="10"/>
                    </a:lnTo>
                    <a:lnTo>
                      <a:pt x="116" y="15"/>
                    </a:lnTo>
                    <a:lnTo>
                      <a:pt x="96" y="18"/>
                    </a:lnTo>
                    <a:lnTo>
                      <a:pt x="75" y="26"/>
                    </a:lnTo>
                    <a:lnTo>
                      <a:pt x="60" y="31"/>
                    </a:lnTo>
                    <a:lnTo>
                      <a:pt x="45" y="36"/>
                    </a:lnTo>
                    <a:lnTo>
                      <a:pt x="30" y="43"/>
                    </a:lnTo>
                    <a:lnTo>
                      <a:pt x="20" y="51"/>
                    </a:lnTo>
                    <a:lnTo>
                      <a:pt x="13" y="58"/>
                    </a:lnTo>
                    <a:lnTo>
                      <a:pt x="5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0" y="91"/>
                    </a:lnTo>
                    <a:lnTo>
                      <a:pt x="5" y="99"/>
                    </a:lnTo>
                    <a:lnTo>
                      <a:pt x="13" y="106"/>
                    </a:lnTo>
                    <a:lnTo>
                      <a:pt x="20" y="114"/>
                    </a:lnTo>
                    <a:lnTo>
                      <a:pt x="30" y="122"/>
                    </a:lnTo>
                    <a:lnTo>
                      <a:pt x="45" y="129"/>
                    </a:lnTo>
                    <a:lnTo>
                      <a:pt x="60" y="134"/>
                    </a:lnTo>
                    <a:lnTo>
                      <a:pt x="75" y="142"/>
                    </a:lnTo>
                    <a:lnTo>
                      <a:pt x="116" y="152"/>
                    </a:lnTo>
                    <a:lnTo>
                      <a:pt x="136" y="154"/>
                    </a:lnTo>
                    <a:lnTo>
                      <a:pt x="158" y="159"/>
                    </a:lnTo>
                    <a:lnTo>
                      <a:pt x="209" y="164"/>
                    </a:lnTo>
                    <a:lnTo>
                      <a:pt x="234" y="164"/>
                    </a:lnTo>
                    <a:lnTo>
                      <a:pt x="261" y="164"/>
                    </a:lnTo>
                    <a:lnTo>
                      <a:pt x="287" y="164"/>
                    </a:lnTo>
                    <a:lnTo>
                      <a:pt x="312" y="164"/>
                    </a:lnTo>
                    <a:lnTo>
                      <a:pt x="337" y="162"/>
                    </a:lnTo>
                    <a:lnTo>
                      <a:pt x="362" y="159"/>
                    </a:lnTo>
                    <a:lnTo>
                      <a:pt x="385" y="154"/>
                    </a:lnTo>
                    <a:lnTo>
                      <a:pt x="407" y="152"/>
                    </a:lnTo>
                    <a:lnTo>
                      <a:pt x="427" y="147"/>
                    </a:lnTo>
                    <a:lnTo>
                      <a:pt x="445" y="142"/>
                    </a:lnTo>
                    <a:lnTo>
                      <a:pt x="463" y="134"/>
                    </a:lnTo>
                    <a:lnTo>
                      <a:pt x="478" y="129"/>
                    </a:lnTo>
                    <a:lnTo>
                      <a:pt x="490" y="122"/>
                    </a:lnTo>
                    <a:lnTo>
                      <a:pt x="500" y="114"/>
                    </a:lnTo>
                    <a:lnTo>
                      <a:pt x="510" y="106"/>
                    </a:lnTo>
                    <a:lnTo>
                      <a:pt x="515" y="99"/>
                    </a:lnTo>
                    <a:lnTo>
                      <a:pt x="520" y="91"/>
                    </a:lnTo>
                    <a:lnTo>
                      <a:pt x="520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1" name="Freeform 1345"/>
              <p:cNvSpPr>
                <a:spLocks/>
              </p:cNvSpPr>
              <p:nvPr/>
            </p:nvSpPr>
            <p:spPr bwMode="auto">
              <a:xfrm>
                <a:off x="3611" y="3959"/>
                <a:ext cx="191" cy="64"/>
              </a:xfrm>
              <a:custGeom>
                <a:avLst/>
                <a:gdLst>
                  <a:gd name="T0" fmla="*/ 254 w 266"/>
                  <a:gd name="T1" fmla="*/ 89 h 89"/>
                  <a:gd name="T2" fmla="*/ 249 w 266"/>
                  <a:gd name="T3" fmla="*/ 76 h 89"/>
                  <a:gd name="T4" fmla="*/ 236 w 266"/>
                  <a:gd name="T5" fmla="*/ 61 h 89"/>
                  <a:gd name="T6" fmla="*/ 211 w 266"/>
                  <a:gd name="T7" fmla="*/ 48 h 89"/>
                  <a:gd name="T8" fmla="*/ 183 w 266"/>
                  <a:gd name="T9" fmla="*/ 36 h 89"/>
                  <a:gd name="T10" fmla="*/ 101 w 266"/>
                  <a:gd name="T11" fmla="*/ 18 h 89"/>
                  <a:gd name="T12" fmla="*/ 53 w 266"/>
                  <a:gd name="T13" fmla="*/ 15 h 89"/>
                  <a:gd name="T14" fmla="*/ 0 w 266"/>
                  <a:gd name="T15" fmla="*/ 13 h 89"/>
                  <a:gd name="T16" fmla="*/ 0 w 266"/>
                  <a:gd name="T17" fmla="*/ 0 h 89"/>
                  <a:gd name="T18" fmla="*/ 53 w 266"/>
                  <a:gd name="T19" fmla="*/ 3 h 89"/>
                  <a:gd name="T20" fmla="*/ 106 w 266"/>
                  <a:gd name="T21" fmla="*/ 5 h 89"/>
                  <a:gd name="T22" fmla="*/ 189 w 266"/>
                  <a:gd name="T23" fmla="*/ 23 h 89"/>
                  <a:gd name="T24" fmla="*/ 219 w 266"/>
                  <a:gd name="T25" fmla="*/ 36 h 89"/>
                  <a:gd name="T26" fmla="*/ 246 w 266"/>
                  <a:gd name="T27" fmla="*/ 51 h 89"/>
                  <a:gd name="T28" fmla="*/ 261 w 266"/>
                  <a:gd name="T29" fmla="*/ 68 h 89"/>
                  <a:gd name="T30" fmla="*/ 266 w 266"/>
                  <a:gd name="T31" fmla="*/ 84 h 89"/>
                  <a:gd name="T32" fmla="*/ 254 w 266"/>
                  <a:gd name="T3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9">
                    <a:moveTo>
                      <a:pt x="254" y="89"/>
                    </a:moveTo>
                    <a:lnTo>
                      <a:pt x="249" y="76"/>
                    </a:lnTo>
                    <a:lnTo>
                      <a:pt x="236" y="61"/>
                    </a:lnTo>
                    <a:lnTo>
                      <a:pt x="211" y="48"/>
                    </a:lnTo>
                    <a:lnTo>
                      <a:pt x="183" y="36"/>
                    </a:lnTo>
                    <a:lnTo>
                      <a:pt x="101" y="18"/>
                    </a:lnTo>
                    <a:lnTo>
                      <a:pt x="53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3"/>
                    </a:lnTo>
                    <a:lnTo>
                      <a:pt x="106" y="5"/>
                    </a:lnTo>
                    <a:lnTo>
                      <a:pt x="189" y="23"/>
                    </a:lnTo>
                    <a:lnTo>
                      <a:pt x="219" y="36"/>
                    </a:lnTo>
                    <a:lnTo>
                      <a:pt x="246" y="51"/>
                    </a:lnTo>
                    <a:lnTo>
                      <a:pt x="261" y="68"/>
                    </a:lnTo>
                    <a:lnTo>
                      <a:pt x="266" y="84"/>
                    </a:lnTo>
                    <a:lnTo>
                      <a:pt x="254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2" name="Freeform 1346"/>
              <p:cNvSpPr>
                <a:spLocks/>
              </p:cNvSpPr>
              <p:nvPr/>
            </p:nvSpPr>
            <p:spPr bwMode="auto">
              <a:xfrm>
                <a:off x="3420" y="3959"/>
                <a:ext cx="191" cy="62"/>
              </a:xfrm>
              <a:custGeom>
                <a:avLst/>
                <a:gdLst>
                  <a:gd name="T0" fmla="*/ 267 w 267"/>
                  <a:gd name="T1" fmla="*/ 13 h 86"/>
                  <a:gd name="T2" fmla="*/ 217 w 267"/>
                  <a:gd name="T3" fmla="*/ 15 h 86"/>
                  <a:gd name="T4" fmla="*/ 169 w 267"/>
                  <a:gd name="T5" fmla="*/ 18 h 86"/>
                  <a:gd name="T6" fmla="*/ 86 w 267"/>
                  <a:gd name="T7" fmla="*/ 36 h 86"/>
                  <a:gd name="T8" fmla="*/ 53 w 267"/>
                  <a:gd name="T9" fmla="*/ 48 h 86"/>
                  <a:gd name="T10" fmla="*/ 33 w 267"/>
                  <a:gd name="T11" fmla="*/ 63 h 86"/>
                  <a:gd name="T12" fmla="*/ 18 w 267"/>
                  <a:gd name="T13" fmla="*/ 76 h 86"/>
                  <a:gd name="T14" fmla="*/ 16 w 267"/>
                  <a:gd name="T15" fmla="*/ 86 h 86"/>
                  <a:gd name="T16" fmla="*/ 0 w 267"/>
                  <a:gd name="T17" fmla="*/ 84 h 86"/>
                  <a:gd name="T18" fmla="*/ 6 w 267"/>
                  <a:gd name="T19" fmla="*/ 68 h 86"/>
                  <a:gd name="T20" fmla="*/ 23 w 267"/>
                  <a:gd name="T21" fmla="*/ 51 h 86"/>
                  <a:gd name="T22" fmla="*/ 46 w 267"/>
                  <a:gd name="T23" fmla="*/ 36 h 86"/>
                  <a:gd name="T24" fmla="*/ 78 w 267"/>
                  <a:gd name="T25" fmla="*/ 23 h 86"/>
                  <a:gd name="T26" fmla="*/ 164 w 267"/>
                  <a:gd name="T27" fmla="*/ 5 h 86"/>
                  <a:gd name="T28" fmla="*/ 217 w 267"/>
                  <a:gd name="T29" fmla="*/ 3 h 86"/>
                  <a:gd name="T30" fmla="*/ 267 w 267"/>
                  <a:gd name="T31" fmla="*/ 0 h 86"/>
                  <a:gd name="T32" fmla="*/ 267 w 267"/>
                  <a:gd name="T33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6">
                    <a:moveTo>
                      <a:pt x="267" y="13"/>
                    </a:moveTo>
                    <a:lnTo>
                      <a:pt x="217" y="15"/>
                    </a:lnTo>
                    <a:lnTo>
                      <a:pt x="169" y="18"/>
                    </a:lnTo>
                    <a:lnTo>
                      <a:pt x="86" y="36"/>
                    </a:lnTo>
                    <a:lnTo>
                      <a:pt x="53" y="48"/>
                    </a:lnTo>
                    <a:lnTo>
                      <a:pt x="33" y="63"/>
                    </a:lnTo>
                    <a:lnTo>
                      <a:pt x="18" y="76"/>
                    </a:lnTo>
                    <a:lnTo>
                      <a:pt x="16" y="86"/>
                    </a:lnTo>
                    <a:lnTo>
                      <a:pt x="0" y="84"/>
                    </a:lnTo>
                    <a:lnTo>
                      <a:pt x="6" y="68"/>
                    </a:lnTo>
                    <a:lnTo>
                      <a:pt x="23" y="51"/>
                    </a:lnTo>
                    <a:lnTo>
                      <a:pt x="46" y="36"/>
                    </a:lnTo>
                    <a:lnTo>
                      <a:pt x="78" y="23"/>
                    </a:lnTo>
                    <a:lnTo>
                      <a:pt x="164" y="5"/>
                    </a:lnTo>
                    <a:lnTo>
                      <a:pt x="217" y="3"/>
                    </a:lnTo>
                    <a:lnTo>
                      <a:pt x="267" y="0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3" name="Oval 1347"/>
              <p:cNvSpPr>
                <a:spLocks noChangeArrowheads="1"/>
              </p:cNvSpPr>
              <p:nvPr/>
            </p:nvSpPr>
            <p:spPr bwMode="auto">
              <a:xfrm>
                <a:off x="3606" y="395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4" name="Freeform 1348"/>
              <p:cNvSpPr>
                <a:spLocks/>
              </p:cNvSpPr>
              <p:nvPr/>
            </p:nvSpPr>
            <p:spPr bwMode="auto">
              <a:xfrm>
                <a:off x="3420" y="4021"/>
                <a:ext cx="191" cy="65"/>
              </a:xfrm>
              <a:custGeom>
                <a:avLst/>
                <a:gdLst>
                  <a:gd name="T0" fmla="*/ 16 w 267"/>
                  <a:gd name="T1" fmla="*/ 0 h 91"/>
                  <a:gd name="T2" fmla="*/ 18 w 267"/>
                  <a:gd name="T3" fmla="*/ 15 h 91"/>
                  <a:gd name="T4" fmla="*/ 31 w 267"/>
                  <a:gd name="T5" fmla="*/ 28 h 91"/>
                  <a:gd name="T6" fmla="*/ 53 w 267"/>
                  <a:gd name="T7" fmla="*/ 43 h 91"/>
                  <a:gd name="T8" fmla="*/ 83 w 267"/>
                  <a:gd name="T9" fmla="*/ 53 h 91"/>
                  <a:gd name="T10" fmla="*/ 166 w 267"/>
                  <a:gd name="T11" fmla="*/ 71 h 91"/>
                  <a:gd name="T12" fmla="*/ 217 w 267"/>
                  <a:gd name="T13" fmla="*/ 73 h 91"/>
                  <a:gd name="T14" fmla="*/ 267 w 267"/>
                  <a:gd name="T15" fmla="*/ 76 h 91"/>
                  <a:gd name="T16" fmla="*/ 267 w 267"/>
                  <a:gd name="T17" fmla="*/ 91 h 91"/>
                  <a:gd name="T18" fmla="*/ 217 w 267"/>
                  <a:gd name="T19" fmla="*/ 88 h 91"/>
                  <a:gd name="T20" fmla="*/ 164 w 267"/>
                  <a:gd name="T21" fmla="*/ 86 h 91"/>
                  <a:gd name="T22" fmla="*/ 81 w 267"/>
                  <a:gd name="T23" fmla="*/ 68 h 91"/>
                  <a:gd name="T24" fmla="*/ 46 w 267"/>
                  <a:gd name="T25" fmla="*/ 56 h 91"/>
                  <a:gd name="T26" fmla="*/ 23 w 267"/>
                  <a:gd name="T27" fmla="*/ 41 h 91"/>
                  <a:gd name="T28" fmla="*/ 6 w 267"/>
                  <a:gd name="T29" fmla="*/ 23 h 91"/>
                  <a:gd name="T30" fmla="*/ 0 w 267"/>
                  <a:gd name="T31" fmla="*/ 3 h 91"/>
                  <a:gd name="T32" fmla="*/ 16 w 267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16" y="0"/>
                    </a:moveTo>
                    <a:lnTo>
                      <a:pt x="18" y="15"/>
                    </a:lnTo>
                    <a:lnTo>
                      <a:pt x="31" y="28"/>
                    </a:lnTo>
                    <a:lnTo>
                      <a:pt x="53" y="43"/>
                    </a:lnTo>
                    <a:lnTo>
                      <a:pt x="83" y="53"/>
                    </a:lnTo>
                    <a:lnTo>
                      <a:pt x="166" y="71"/>
                    </a:lnTo>
                    <a:lnTo>
                      <a:pt x="217" y="73"/>
                    </a:lnTo>
                    <a:lnTo>
                      <a:pt x="267" y="76"/>
                    </a:lnTo>
                    <a:lnTo>
                      <a:pt x="267" y="91"/>
                    </a:lnTo>
                    <a:lnTo>
                      <a:pt x="217" y="88"/>
                    </a:lnTo>
                    <a:lnTo>
                      <a:pt x="164" y="86"/>
                    </a:lnTo>
                    <a:lnTo>
                      <a:pt x="81" y="68"/>
                    </a:lnTo>
                    <a:lnTo>
                      <a:pt x="46" y="56"/>
                    </a:lnTo>
                    <a:lnTo>
                      <a:pt x="23" y="41"/>
                    </a:lnTo>
                    <a:lnTo>
                      <a:pt x="6" y="2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5" name="Oval 1349"/>
              <p:cNvSpPr>
                <a:spLocks noChangeArrowheads="1"/>
              </p:cNvSpPr>
              <p:nvPr/>
            </p:nvSpPr>
            <p:spPr bwMode="auto">
              <a:xfrm>
                <a:off x="3420" y="4016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6" name="Freeform 1350"/>
              <p:cNvSpPr>
                <a:spLocks/>
              </p:cNvSpPr>
              <p:nvPr/>
            </p:nvSpPr>
            <p:spPr bwMode="auto">
              <a:xfrm>
                <a:off x="3611" y="4019"/>
                <a:ext cx="191" cy="67"/>
              </a:xfrm>
              <a:custGeom>
                <a:avLst/>
                <a:gdLst>
                  <a:gd name="T0" fmla="*/ 0 w 266"/>
                  <a:gd name="T1" fmla="*/ 78 h 93"/>
                  <a:gd name="T2" fmla="*/ 53 w 266"/>
                  <a:gd name="T3" fmla="*/ 75 h 93"/>
                  <a:gd name="T4" fmla="*/ 103 w 266"/>
                  <a:gd name="T5" fmla="*/ 73 h 93"/>
                  <a:gd name="T6" fmla="*/ 186 w 266"/>
                  <a:gd name="T7" fmla="*/ 55 h 93"/>
                  <a:gd name="T8" fmla="*/ 211 w 266"/>
                  <a:gd name="T9" fmla="*/ 45 h 93"/>
                  <a:gd name="T10" fmla="*/ 236 w 266"/>
                  <a:gd name="T11" fmla="*/ 30 h 93"/>
                  <a:gd name="T12" fmla="*/ 249 w 266"/>
                  <a:gd name="T13" fmla="*/ 17 h 93"/>
                  <a:gd name="T14" fmla="*/ 254 w 266"/>
                  <a:gd name="T15" fmla="*/ 0 h 93"/>
                  <a:gd name="T16" fmla="*/ 266 w 266"/>
                  <a:gd name="T17" fmla="*/ 7 h 93"/>
                  <a:gd name="T18" fmla="*/ 261 w 266"/>
                  <a:gd name="T19" fmla="*/ 25 h 93"/>
                  <a:gd name="T20" fmla="*/ 244 w 266"/>
                  <a:gd name="T21" fmla="*/ 43 h 93"/>
                  <a:gd name="T22" fmla="*/ 219 w 266"/>
                  <a:gd name="T23" fmla="*/ 58 h 93"/>
                  <a:gd name="T24" fmla="*/ 189 w 266"/>
                  <a:gd name="T25" fmla="*/ 70 h 93"/>
                  <a:gd name="T26" fmla="*/ 106 w 266"/>
                  <a:gd name="T27" fmla="*/ 88 h 93"/>
                  <a:gd name="T28" fmla="*/ 53 w 266"/>
                  <a:gd name="T29" fmla="*/ 90 h 93"/>
                  <a:gd name="T30" fmla="*/ 0 w 266"/>
                  <a:gd name="T31" fmla="*/ 93 h 93"/>
                  <a:gd name="T32" fmla="*/ 0 w 266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3">
                    <a:moveTo>
                      <a:pt x="0" y="78"/>
                    </a:moveTo>
                    <a:lnTo>
                      <a:pt x="53" y="75"/>
                    </a:lnTo>
                    <a:lnTo>
                      <a:pt x="103" y="73"/>
                    </a:lnTo>
                    <a:lnTo>
                      <a:pt x="186" y="55"/>
                    </a:lnTo>
                    <a:lnTo>
                      <a:pt x="211" y="45"/>
                    </a:lnTo>
                    <a:lnTo>
                      <a:pt x="236" y="30"/>
                    </a:lnTo>
                    <a:lnTo>
                      <a:pt x="249" y="17"/>
                    </a:lnTo>
                    <a:lnTo>
                      <a:pt x="254" y="0"/>
                    </a:lnTo>
                    <a:lnTo>
                      <a:pt x="266" y="7"/>
                    </a:lnTo>
                    <a:lnTo>
                      <a:pt x="261" y="25"/>
                    </a:lnTo>
                    <a:lnTo>
                      <a:pt x="244" y="43"/>
                    </a:lnTo>
                    <a:lnTo>
                      <a:pt x="219" y="58"/>
                    </a:lnTo>
                    <a:lnTo>
                      <a:pt x="189" y="70"/>
                    </a:lnTo>
                    <a:lnTo>
                      <a:pt x="106" y="88"/>
                    </a:lnTo>
                    <a:lnTo>
                      <a:pt x="53" y="90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7" name="Oval 1351"/>
              <p:cNvSpPr>
                <a:spLocks noChangeArrowheads="1"/>
              </p:cNvSpPr>
              <p:nvPr/>
            </p:nvSpPr>
            <p:spPr bwMode="auto">
              <a:xfrm>
                <a:off x="3606" y="407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08" name="Oval 1352"/>
              <p:cNvSpPr>
                <a:spLocks noChangeArrowheads="1"/>
              </p:cNvSpPr>
              <p:nvPr/>
            </p:nvSpPr>
            <p:spPr bwMode="auto">
              <a:xfrm>
                <a:off x="3793" y="401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29" name="Freeform 1373"/>
              <p:cNvSpPr>
                <a:spLocks/>
              </p:cNvSpPr>
              <p:nvPr/>
            </p:nvSpPr>
            <p:spPr bwMode="auto">
              <a:xfrm>
                <a:off x="928" y="3508"/>
                <a:ext cx="372" cy="119"/>
              </a:xfrm>
              <a:custGeom>
                <a:avLst/>
                <a:gdLst>
                  <a:gd name="T0" fmla="*/ 520 w 520"/>
                  <a:gd name="T1" fmla="*/ 84 h 167"/>
                  <a:gd name="T2" fmla="*/ 520 w 520"/>
                  <a:gd name="T3" fmla="*/ 76 h 167"/>
                  <a:gd name="T4" fmla="*/ 515 w 520"/>
                  <a:gd name="T5" fmla="*/ 68 h 167"/>
                  <a:gd name="T6" fmla="*/ 507 w 520"/>
                  <a:gd name="T7" fmla="*/ 58 h 167"/>
                  <a:gd name="T8" fmla="*/ 500 w 520"/>
                  <a:gd name="T9" fmla="*/ 51 h 167"/>
                  <a:gd name="T10" fmla="*/ 490 w 520"/>
                  <a:gd name="T11" fmla="*/ 46 h 167"/>
                  <a:gd name="T12" fmla="*/ 475 w 520"/>
                  <a:gd name="T13" fmla="*/ 38 h 167"/>
                  <a:gd name="T14" fmla="*/ 460 w 520"/>
                  <a:gd name="T15" fmla="*/ 31 h 167"/>
                  <a:gd name="T16" fmla="*/ 445 w 520"/>
                  <a:gd name="T17" fmla="*/ 25 h 167"/>
                  <a:gd name="T18" fmla="*/ 404 w 520"/>
                  <a:gd name="T19" fmla="*/ 15 h 167"/>
                  <a:gd name="T20" fmla="*/ 384 w 520"/>
                  <a:gd name="T21" fmla="*/ 10 h 167"/>
                  <a:gd name="T22" fmla="*/ 362 w 520"/>
                  <a:gd name="T23" fmla="*/ 8 h 167"/>
                  <a:gd name="T24" fmla="*/ 311 w 520"/>
                  <a:gd name="T25" fmla="*/ 3 h 167"/>
                  <a:gd name="T26" fmla="*/ 286 w 520"/>
                  <a:gd name="T27" fmla="*/ 3 h 167"/>
                  <a:gd name="T28" fmla="*/ 258 w 520"/>
                  <a:gd name="T29" fmla="*/ 0 h 167"/>
                  <a:gd name="T30" fmla="*/ 233 w 520"/>
                  <a:gd name="T31" fmla="*/ 3 h 167"/>
                  <a:gd name="T32" fmla="*/ 208 w 520"/>
                  <a:gd name="T33" fmla="*/ 3 h 167"/>
                  <a:gd name="T34" fmla="*/ 183 w 520"/>
                  <a:gd name="T35" fmla="*/ 5 h 167"/>
                  <a:gd name="T36" fmla="*/ 158 w 520"/>
                  <a:gd name="T37" fmla="*/ 8 h 167"/>
                  <a:gd name="T38" fmla="*/ 135 w 520"/>
                  <a:gd name="T39" fmla="*/ 10 h 167"/>
                  <a:gd name="T40" fmla="*/ 113 w 520"/>
                  <a:gd name="T41" fmla="*/ 15 h 167"/>
                  <a:gd name="T42" fmla="*/ 93 w 520"/>
                  <a:gd name="T43" fmla="*/ 20 h 167"/>
                  <a:gd name="T44" fmla="*/ 75 w 520"/>
                  <a:gd name="T45" fmla="*/ 25 h 167"/>
                  <a:gd name="T46" fmla="*/ 57 w 520"/>
                  <a:gd name="T47" fmla="*/ 31 h 167"/>
                  <a:gd name="T48" fmla="*/ 42 w 520"/>
                  <a:gd name="T49" fmla="*/ 38 h 167"/>
                  <a:gd name="T50" fmla="*/ 30 w 520"/>
                  <a:gd name="T51" fmla="*/ 46 h 167"/>
                  <a:gd name="T52" fmla="*/ 20 w 520"/>
                  <a:gd name="T53" fmla="*/ 51 h 167"/>
                  <a:gd name="T54" fmla="*/ 10 w 520"/>
                  <a:gd name="T55" fmla="*/ 58 h 167"/>
                  <a:gd name="T56" fmla="*/ 5 w 520"/>
                  <a:gd name="T57" fmla="*/ 68 h 167"/>
                  <a:gd name="T58" fmla="*/ 0 w 520"/>
                  <a:gd name="T59" fmla="*/ 76 h 167"/>
                  <a:gd name="T60" fmla="*/ 0 w 520"/>
                  <a:gd name="T61" fmla="*/ 84 h 167"/>
                  <a:gd name="T62" fmla="*/ 0 w 520"/>
                  <a:gd name="T63" fmla="*/ 91 h 167"/>
                  <a:gd name="T64" fmla="*/ 5 w 520"/>
                  <a:gd name="T65" fmla="*/ 101 h 167"/>
                  <a:gd name="T66" fmla="*/ 10 w 520"/>
                  <a:gd name="T67" fmla="*/ 109 h 167"/>
                  <a:gd name="T68" fmla="*/ 20 w 520"/>
                  <a:gd name="T69" fmla="*/ 116 h 167"/>
                  <a:gd name="T70" fmla="*/ 30 w 520"/>
                  <a:gd name="T71" fmla="*/ 124 h 167"/>
                  <a:gd name="T72" fmla="*/ 42 w 520"/>
                  <a:gd name="T73" fmla="*/ 129 h 167"/>
                  <a:gd name="T74" fmla="*/ 57 w 520"/>
                  <a:gd name="T75" fmla="*/ 137 h 167"/>
                  <a:gd name="T76" fmla="*/ 75 w 520"/>
                  <a:gd name="T77" fmla="*/ 142 h 167"/>
                  <a:gd name="T78" fmla="*/ 113 w 520"/>
                  <a:gd name="T79" fmla="*/ 152 h 167"/>
                  <a:gd name="T80" fmla="*/ 135 w 520"/>
                  <a:gd name="T81" fmla="*/ 157 h 167"/>
                  <a:gd name="T82" fmla="*/ 158 w 520"/>
                  <a:gd name="T83" fmla="*/ 159 h 167"/>
                  <a:gd name="T84" fmla="*/ 208 w 520"/>
                  <a:gd name="T85" fmla="*/ 164 h 167"/>
                  <a:gd name="T86" fmla="*/ 233 w 520"/>
                  <a:gd name="T87" fmla="*/ 167 h 167"/>
                  <a:gd name="T88" fmla="*/ 258 w 520"/>
                  <a:gd name="T89" fmla="*/ 167 h 167"/>
                  <a:gd name="T90" fmla="*/ 286 w 520"/>
                  <a:gd name="T91" fmla="*/ 167 h 167"/>
                  <a:gd name="T92" fmla="*/ 311 w 520"/>
                  <a:gd name="T93" fmla="*/ 164 h 167"/>
                  <a:gd name="T94" fmla="*/ 336 w 520"/>
                  <a:gd name="T95" fmla="*/ 162 h 167"/>
                  <a:gd name="T96" fmla="*/ 362 w 520"/>
                  <a:gd name="T97" fmla="*/ 159 h 167"/>
                  <a:gd name="T98" fmla="*/ 384 w 520"/>
                  <a:gd name="T99" fmla="*/ 157 h 167"/>
                  <a:gd name="T100" fmla="*/ 404 w 520"/>
                  <a:gd name="T101" fmla="*/ 152 h 167"/>
                  <a:gd name="T102" fmla="*/ 424 w 520"/>
                  <a:gd name="T103" fmla="*/ 147 h 167"/>
                  <a:gd name="T104" fmla="*/ 445 w 520"/>
                  <a:gd name="T105" fmla="*/ 142 h 167"/>
                  <a:gd name="T106" fmla="*/ 460 w 520"/>
                  <a:gd name="T107" fmla="*/ 137 h 167"/>
                  <a:gd name="T108" fmla="*/ 475 w 520"/>
                  <a:gd name="T109" fmla="*/ 129 h 167"/>
                  <a:gd name="T110" fmla="*/ 490 w 520"/>
                  <a:gd name="T111" fmla="*/ 124 h 167"/>
                  <a:gd name="T112" fmla="*/ 500 w 520"/>
                  <a:gd name="T113" fmla="*/ 116 h 167"/>
                  <a:gd name="T114" fmla="*/ 507 w 520"/>
                  <a:gd name="T115" fmla="*/ 109 h 167"/>
                  <a:gd name="T116" fmla="*/ 515 w 520"/>
                  <a:gd name="T117" fmla="*/ 101 h 167"/>
                  <a:gd name="T118" fmla="*/ 520 w 520"/>
                  <a:gd name="T119" fmla="*/ 91 h 167"/>
                  <a:gd name="T120" fmla="*/ 520 w 520"/>
                  <a:gd name="T121" fmla="*/ 8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7">
                    <a:moveTo>
                      <a:pt x="520" y="84"/>
                    </a:moveTo>
                    <a:lnTo>
                      <a:pt x="520" y="76"/>
                    </a:lnTo>
                    <a:lnTo>
                      <a:pt x="515" y="68"/>
                    </a:lnTo>
                    <a:lnTo>
                      <a:pt x="507" y="58"/>
                    </a:lnTo>
                    <a:lnTo>
                      <a:pt x="500" y="51"/>
                    </a:lnTo>
                    <a:lnTo>
                      <a:pt x="490" y="46"/>
                    </a:lnTo>
                    <a:lnTo>
                      <a:pt x="475" y="38"/>
                    </a:lnTo>
                    <a:lnTo>
                      <a:pt x="460" y="31"/>
                    </a:lnTo>
                    <a:lnTo>
                      <a:pt x="445" y="25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8"/>
                    </a:lnTo>
                    <a:lnTo>
                      <a:pt x="311" y="3"/>
                    </a:lnTo>
                    <a:lnTo>
                      <a:pt x="286" y="3"/>
                    </a:lnTo>
                    <a:lnTo>
                      <a:pt x="258" y="0"/>
                    </a:lnTo>
                    <a:lnTo>
                      <a:pt x="233" y="3"/>
                    </a:lnTo>
                    <a:lnTo>
                      <a:pt x="208" y="3"/>
                    </a:lnTo>
                    <a:lnTo>
                      <a:pt x="183" y="5"/>
                    </a:lnTo>
                    <a:lnTo>
                      <a:pt x="158" y="8"/>
                    </a:lnTo>
                    <a:lnTo>
                      <a:pt x="135" y="10"/>
                    </a:lnTo>
                    <a:lnTo>
                      <a:pt x="113" y="15"/>
                    </a:lnTo>
                    <a:lnTo>
                      <a:pt x="93" y="20"/>
                    </a:lnTo>
                    <a:lnTo>
                      <a:pt x="75" y="25"/>
                    </a:lnTo>
                    <a:lnTo>
                      <a:pt x="57" y="31"/>
                    </a:lnTo>
                    <a:lnTo>
                      <a:pt x="42" y="38"/>
                    </a:lnTo>
                    <a:lnTo>
                      <a:pt x="30" y="46"/>
                    </a:lnTo>
                    <a:lnTo>
                      <a:pt x="20" y="51"/>
                    </a:lnTo>
                    <a:lnTo>
                      <a:pt x="10" y="58"/>
                    </a:lnTo>
                    <a:lnTo>
                      <a:pt x="5" y="68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0" y="91"/>
                    </a:lnTo>
                    <a:lnTo>
                      <a:pt x="5" y="101"/>
                    </a:lnTo>
                    <a:lnTo>
                      <a:pt x="10" y="109"/>
                    </a:lnTo>
                    <a:lnTo>
                      <a:pt x="20" y="116"/>
                    </a:lnTo>
                    <a:lnTo>
                      <a:pt x="30" y="124"/>
                    </a:lnTo>
                    <a:lnTo>
                      <a:pt x="42" y="129"/>
                    </a:lnTo>
                    <a:lnTo>
                      <a:pt x="57" y="137"/>
                    </a:lnTo>
                    <a:lnTo>
                      <a:pt x="75" y="142"/>
                    </a:lnTo>
                    <a:lnTo>
                      <a:pt x="113" y="152"/>
                    </a:lnTo>
                    <a:lnTo>
                      <a:pt x="135" y="157"/>
                    </a:lnTo>
                    <a:lnTo>
                      <a:pt x="158" y="159"/>
                    </a:lnTo>
                    <a:lnTo>
                      <a:pt x="208" y="164"/>
                    </a:lnTo>
                    <a:lnTo>
                      <a:pt x="233" y="167"/>
                    </a:lnTo>
                    <a:lnTo>
                      <a:pt x="258" y="167"/>
                    </a:lnTo>
                    <a:lnTo>
                      <a:pt x="286" y="167"/>
                    </a:lnTo>
                    <a:lnTo>
                      <a:pt x="311" y="164"/>
                    </a:lnTo>
                    <a:lnTo>
                      <a:pt x="336" y="162"/>
                    </a:lnTo>
                    <a:lnTo>
                      <a:pt x="362" y="159"/>
                    </a:lnTo>
                    <a:lnTo>
                      <a:pt x="384" y="157"/>
                    </a:lnTo>
                    <a:lnTo>
                      <a:pt x="404" y="152"/>
                    </a:lnTo>
                    <a:lnTo>
                      <a:pt x="424" y="147"/>
                    </a:lnTo>
                    <a:lnTo>
                      <a:pt x="445" y="142"/>
                    </a:lnTo>
                    <a:lnTo>
                      <a:pt x="460" y="137"/>
                    </a:lnTo>
                    <a:lnTo>
                      <a:pt x="475" y="129"/>
                    </a:lnTo>
                    <a:lnTo>
                      <a:pt x="490" y="124"/>
                    </a:lnTo>
                    <a:lnTo>
                      <a:pt x="500" y="116"/>
                    </a:lnTo>
                    <a:lnTo>
                      <a:pt x="507" y="109"/>
                    </a:lnTo>
                    <a:lnTo>
                      <a:pt x="515" y="101"/>
                    </a:lnTo>
                    <a:lnTo>
                      <a:pt x="520" y="91"/>
                    </a:lnTo>
                    <a:lnTo>
                      <a:pt x="520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0" name="Freeform 1374"/>
              <p:cNvSpPr>
                <a:spLocks/>
              </p:cNvSpPr>
              <p:nvPr/>
            </p:nvSpPr>
            <p:spPr bwMode="auto">
              <a:xfrm>
                <a:off x="1113" y="3504"/>
                <a:ext cx="191" cy="65"/>
              </a:xfrm>
              <a:custGeom>
                <a:avLst/>
                <a:gdLst>
                  <a:gd name="T0" fmla="*/ 254 w 267"/>
                  <a:gd name="T1" fmla="*/ 91 h 91"/>
                  <a:gd name="T2" fmla="*/ 249 w 267"/>
                  <a:gd name="T3" fmla="*/ 76 h 91"/>
                  <a:gd name="T4" fmla="*/ 237 w 267"/>
                  <a:gd name="T5" fmla="*/ 61 h 91"/>
                  <a:gd name="T6" fmla="*/ 212 w 267"/>
                  <a:gd name="T7" fmla="*/ 51 h 91"/>
                  <a:gd name="T8" fmla="*/ 184 w 267"/>
                  <a:gd name="T9" fmla="*/ 38 h 91"/>
                  <a:gd name="T10" fmla="*/ 101 w 267"/>
                  <a:gd name="T11" fmla="*/ 20 h 91"/>
                  <a:gd name="T12" fmla="*/ 53 w 267"/>
                  <a:gd name="T13" fmla="*/ 15 h 91"/>
                  <a:gd name="T14" fmla="*/ 0 w 267"/>
                  <a:gd name="T15" fmla="*/ 13 h 91"/>
                  <a:gd name="T16" fmla="*/ 0 w 267"/>
                  <a:gd name="T17" fmla="*/ 0 h 91"/>
                  <a:gd name="T18" fmla="*/ 53 w 267"/>
                  <a:gd name="T19" fmla="*/ 3 h 91"/>
                  <a:gd name="T20" fmla="*/ 106 w 267"/>
                  <a:gd name="T21" fmla="*/ 8 h 91"/>
                  <a:gd name="T22" fmla="*/ 189 w 267"/>
                  <a:gd name="T23" fmla="*/ 25 h 91"/>
                  <a:gd name="T24" fmla="*/ 219 w 267"/>
                  <a:gd name="T25" fmla="*/ 38 h 91"/>
                  <a:gd name="T26" fmla="*/ 247 w 267"/>
                  <a:gd name="T27" fmla="*/ 51 h 91"/>
                  <a:gd name="T28" fmla="*/ 262 w 267"/>
                  <a:gd name="T29" fmla="*/ 68 h 91"/>
                  <a:gd name="T30" fmla="*/ 267 w 267"/>
                  <a:gd name="T31" fmla="*/ 86 h 91"/>
                  <a:gd name="T32" fmla="*/ 254 w 267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254" y="91"/>
                    </a:moveTo>
                    <a:lnTo>
                      <a:pt x="249" y="76"/>
                    </a:lnTo>
                    <a:lnTo>
                      <a:pt x="237" y="61"/>
                    </a:lnTo>
                    <a:lnTo>
                      <a:pt x="212" y="51"/>
                    </a:lnTo>
                    <a:lnTo>
                      <a:pt x="184" y="38"/>
                    </a:lnTo>
                    <a:lnTo>
                      <a:pt x="101" y="20"/>
                    </a:lnTo>
                    <a:lnTo>
                      <a:pt x="53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3" y="3"/>
                    </a:lnTo>
                    <a:lnTo>
                      <a:pt x="106" y="8"/>
                    </a:lnTo>
                    <a:lnTo>
                      <a:pt x="189" y="25"/>
                    </a:lnTo>
                    <a:lnTo>
                      <a:pt x="219" y="38"/>
                    </a:lnTo>
                    <a:lnTo>
                      <a:pt x="247" y="51"/>
                    </a:lnTo>
                    <a:lnTo>
                      <a:pt x="262" y="68"/>
                    </a:lnTo>
                    <a:lnTo>
                      <a:pt x="267" y="86"/>
                    </a:lnTo>
                    <a:lnTo>
                      <a:pt x="25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1" name="Freeform 1375"/>
              <p:cNvSpPr>
                <a:spLocks/>
              </p:cNvSpPr>
              <p:nvPr/>
            </p:nvSpPr>
            <p:spPr bwMode="auto">
              <a:xfrm>
                <a:off x="922" y="3504"/>
                <a:ext cx="191" cy="64"/>
              </a:xfrm>
              <a:custGeom>
                <a:avLst/>
                <a:gdLst>
                  <a:gd name="T0" fmla="*/ 266 w 266"/>
                  <a:gd name="T1" fmla="*/ 13 h 89"/>
                  <a:gd name="T2" fmla="*/ 214 w 266"/>
                  <a:gd name="T3" fmla="*/ 15 h 89"/>
                  <a:gd name="T4" fmla="*/ 168 w 266"/>
                  <a:gd name="T5" fmla="*/ 20 h 89"/>
                  <a:gd name="T6" fmla="*/ 85 w 266"/>
                  <a:gd name="T7" fmla="*/ 38 h 89"/>
                  <a:gd name="T8" fmla="*/ 53 w 266"/>
                  <a:gd name="T9" fmla="*/ 51 h 89"/>
                  <a:gd name="T10" fmla="*/ 33 w 266"/>
                  <a:gd name="T11" fmla="*/ 63 h 89"/>
                  <a:gd name="T12" fmla="*/ 18 w 266"/>
                  <a:gd name="T13" fmla="*/ 76 h 89"/>
                  <a:gd name="T14" fmla="*/ 15 w 266"/>
                  <a:gd name="T15" fmla="*/ 89 h 89"/>
                  <a:gd name="T16" fmla="*/ 0 w 266"/>
                  <a:gd name="T17" fmla="*/ 86 h 89"/>
                  <a:gd name="T18" fmla="*/ 5 w 266"/>
                  <a:gd name="T19" fmla="*/ 68 h 89"/>
                  <a:gd name="T20" fmla="*/ 23 w 266"/>
                  <a:gd name="T21" fmla="*/ 51 h 89"/>
                  <a:gd name="T22" fmla="*/ 45 w 266"/>
                  <a:gd name="T23" fmla="*/ 38 h 89"/>
                  <a:gd name="T24" fmla="*/ 78 w 266"/>
                  <a:gd name="T25" fmla="*/ 25 h 89"/>
                  <a:gd name="T26" fmla="*/ 163 w 266"/>
                  <a:gd name="T27" fmla="*/ 8 h 89"/>
                  <a:gd name="T28" fmla="*/ 214 w 266"/>
                  <a:gd name="T29" fmla="*/ 3 h 89"/>
                  <a:gd name="T30" fmla="*/ 266 w 266"/>
                  <a:gd name="T31" fmla="*/ 0 h 89"/>
                  <a:gd name="T32" fmla="*/ 266 w 266"/>
                  <a:gd name="T3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9">
                    <a:moveTo>
                      <a:pt x="266" y="13"/>
                    </a:moveTo>
                    <a:lnTo>
                      <a:pt x="214" y="15"/>
                    </a:lnTo>
                    <a:lnTo>
                      <a:pt x="168" y="20"/>
                    </a:lnTo>
                    <a:lnTo>
                      <a:pt x="85" y="38"/>
                    </a:lnTo>
                    <a:lnTo>
                      <a:pt x="53" y="51"/>
                    </a:lnTo>
                    <a:lnTo>
                      <a:pt x="33" y="63"/>
                    </a:lnTo>
                    <a:lnTo>
                      <a:pt x="18" y="76"/>
                    </a:lnTo>
                    <a:lnTo>
                      <a:pt x="15" y="89"/>
                    </a:lnTo>
                    <a:lnTo>
                      <a:pt x="0" y="86"/>
                    </a:lnTo>
                    <a:lnTo>
                      <a:pt x="5" y="68"/>
                    </a:lnTo>
                    <a:lnTo>
                      <a:pt x="23" y="51"/>
                    </a:lnTo>
                    <a:lnTo>
                      <a:pt x="45" y="38"/>
                    </a:lnTo>
                    <a:lnTo>
                      <a:pt x="78" y="25"/>
                    </a:lnTo>
                    <a:lnTo>
                      <a:pt x="163" y="8"/>
                    </a:lnTo>
                    <a:lnTo>
                      <a:pt x="214" y="3"/>
                    </a:lnTo>
                    <a:lnTo>
                      <a:pt x="266" y="0"/>
                    </a:lnTo>
                    <a:lnTo>
                      <a:pt x="2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2" name="Oval 1376"/>
              <p:cNvSpPr>
                <a:spLocks noChangeArrowheads="1"/>
              </p:cNvSpPr>
              <p:nvPr/>
            </p:nvSpPr>
            <p:spPr bwMode="auto">
              <a:xfrm>
                <a:off x="1108" y="3502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3" name="Freeform 1377"/>
              <p:cNvSpPr>
                <a:spLocks/>
              </p:cNvSpPr>
              <p:nvPr/>
            </p:nvSpPr>
            <p:spPr bwMode="auto">
              <a:xfrm>
                <a:off x="922" y="3568"/>
                <a:ext cx="191" cy="64"/>
              </a:xfrm>
              <a:custGeom>
                <a:avLst/>
                <a:gdLst>
                  <a:gd name="T0" fmla="*/ 15 w 266"/>
                  <a:gd name="T1" fmla="*/ 0 h 90"/>
                  <a:gd name="T2" fmla="*/ 18 w 266"/>
                  <a:gd name="T3" fmla="*/ 15 h 90"/>
                  <a:gd name="T4" fmla="*/ 30 w 266"/>
                  <a:gd name="T5" fmla="*/ 27 h 90"/>
                  <a:gd name="T6" fmla="*/ 53 w 266"/>
                  <a:gd name="T7" fmla="*/ 40 h 90"/>
                  <a:gd name="T8" fmla="*/ 83 w 266"/>
                  <a:gd name="T9" fmla="*/ 50 h 90"/>
                  <a:gd name="T10" fmla="*/ 166 w 266"/>
                  <a:gd name="T11" fmla="*/ 68 h 90"/>
                  <a:gd name="T12" fmla="*/ 214 w 266"/>
                  <a:gd name="T13" fmla="*/ 73 h 90"/>
                  <a:gd name="T14" fmla="*/ 266 w 266"/>
                  <a:gd name="T15" fmla="*/ 75 h 90"/>
                  <a:gd name="T16" fmla="*/ 266 w 266"/>
                  <a:gd name="T17" fmla="*/ 90 h 90"/>
                  <a:gd name="T18" fmla="*/ 214 w 266"/>
                  <a:gd name="T19" fmla="*/ 88 h 90"/>
                  <a:gd name="T20" fmla="*/ 163 w 266"/>
                  <a:gd name="T21" fmla="*/ 83 h 90"/>
                  <a:gd name="T22" fmla="*/ 80 w 266"/>
                  <a:gd name="T23" fmla="*/ 65 h 90"/>
                  <a:gd name="T24" fmla="*/ 45 w 266"/>
                  <a:gd name="T25" fmla="*/ 53 h 90"/>
                  <a:gd name="T26" fmla="*/ 23 w 266"/>
                  <a:gd name="T27" fmla="*/ 40 h 90"/>
                  <a:gd name="T28" fmla="*/ 5 w 266"/>
                  <a:gd name="T29" fmla="*/ 22 h 90"/>
                  <a:gd name="T30" fmla="*/ 0 w 266"/>
                  <a:gd name="T31" fmla="*/ 2 h 90"/>
                  <a:gd name="T32" fmla="*/ 15 w 2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0">
                    <a:moveTo>
                      <a:pt x="15" y="0"/>
                    </a:moveTo>
                    <a:lnTo>
                      <a:pt x="18" y="15"/>
                    </a:lnTo>
                    <a:lnTo>
                      <a:pt x="30" y="27"/>
                    </a:lnTo>
                    <a:lnTo>
                      <a:pt x="53" y="40"/>
                    </a:lnTo>
                    <a:lnTo>
                      <a:pt x="83" y="50"/>
                    </a:lnTo>
                    <a:lnTo>
                      <a:pt x="166" y="68"/>
                    </a:lnTo>
                    <a:lnTo>
                      <a:pt x="214" y="73"/>
                    </a:lnTo>
                    <a:lnTo>
                      <a:pt x="266" y="75"/>
                    </a:lnTo>
                    <a:lnTo>
                      <a:pt x="266" y="90"/>
                    </a:lnTo>
                    <a:lnTo>
                      <a:pt x="214" y="88"/>
                    </a:lnTo>
                    <a:lnTo>
                      <a:pt x="163" y="83"/>
                    </a:lnTo>
                    <a:lnTo>
                      <a:pt x="80" y="65"/>
                    </a:lnTo>
                    <a:lnTo>
                      <a:pt x="45" y="53"/>
                    </a:lnTo>
                    <a:lnTo>
                      <a:pt x="23" y="40"/>
                    </a:lnTo>
                    <a:lnTo>
                      <a:pt x="5" y="22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4" name="Oval 1378"/>
              <p:cNvSpPr>
                <a:spLocks noChangeArrowheads="1"/>
              </p:cNvSpPr>
              <p:nvPr/>
            </p:nvSpPr>
            <p:spPr bwMode="auto">
              <a:xfrm>
                <a:off x="922" y="356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5" name="Freeform 1379"/>
              <p:cNvSpPr>
                <a:spLocks/>
              </p:cNvSpPr>
              <p:nvPr/>
            </p:nvSpPr>
            <p:spPr bwMode="auto">
              <a:xfrm>
                <a:off x="1113" y="3565"/>
                <a:ext cx="191" cy="67"/>
              </a:xfrm>
              <a:custGeom>
                <a:avLst/>
                <a:gdLst>
                  <a:gd name="T0" fmla="*/ 0 w 267"/>
                  <a:gd name="T1" fmla="*/ 78 h 93"/>
                  <a:gd name="T2" fmla="*/ 53 w 267"/>
                  <a:gd name="T3" fmla="*/ 76 h 93"/>
                  <a:gd name="T4" fmla="*/ 104 w 267"/>
                  <a:gd name="T5" fmla="*/ 71 h 93"/>
                  <a:gd name="T6" fmla="*/ 187 w 267"/>
                  <a:gd name="T7" fmla="*/ 53 h 93"/>
                  <a:gd name="T8" fmla="*/ 212 w 267"/>
                  <a:gd name="T9" fmla="*/ 43 h 93"/>
                  <a:gd name="T10" fmla="*/ 237 w 267"/>
                  <a:gd name="T11" fmla="*/ 30 h 93"/>
                  <a:gd name="T12" fmla="*/ 249 w 267"/>
                  <a:gd name="T13" fmla="*/ 18 h 93"/>
                  <a:gd name="T14" fmla="*/ 254 w 267"/>
                  <a:gd name="T15" fmla="*/ 0 h 93"/>
                  <a:gd name="T16" fmla="*/ 267 w 267"/>
                  <a:gd name="T17" fmla="*/ 8 h 93"/>
                  <a:gd name="T18" fmla="*/ 262 w 267"/>
                  <a:gd name="T19" fmla="*/ 25 h 93"/>
                  <a:gd name="T20" fmla="*/ 244 w 267"/>
                  <a:gd name="T21" fmla="*/ 43 h 93"/>
                  <a:gd name="T22" fmla="*/ 219 w 267"/>
                  <a:gd name="T23" fmla="*/ 56 h 93"/>
                  <a:gd name="T24" fmla="*/ 189 w 267"/>
                  <a:gd name="T25" fmla="*/ 68 h 93"/>
                  <a:gd name="T26" fmla="*/ 106 w 267"/>
                  <a:gd name="T27" fmla="*/ 86 h 93"/>
                  <a:gd name="T28" fmla="*/ 53 w 267"/>
                  <a:gd name="T29" fmla="*/ 91 h 93"/>
                  <a:gd name="T30" fmla="*/ 0 w 267"/>
                  <a:gd name="T31" fmla="*/ 93 h 93"/>
                  <a:gd name="T32" fmla="*/ 0 w 267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3">
                    <a:moveTo>
                      <a:pt x="0" y="78"/>
                    </a:moveTo>
                    <a:lnTo>
                      <a:pt x="53" y="76"/>
                    </a:lnTo>
                    <a:lnTo>
                      <a:pt x="104" y="71"/>
                    </a:lnTo>
                    <a:lnTo>
                      <a:pt x="187" y="53"/>
                    </a:lnTo>
                    <a:lnTo>
                      <a:pt x="212" y="43"/>
                    </a:lnTo>
                    <a:lnTo>
                      <a:pt x="237" y="30"/>
                    </a:lnTo>
                    <a:lnTo>
                      <a:pt x="249" y="18"/>
                    </a:lnTo>
                    <a:lnTo>
                      <a:pt x="254" y="0"/>
                    </a:lnTo>
                    <a:lnTo>
                      <a:pt x="267" y="8"/>
                    </a:lnTo>
                    <a:lnTo>
                      <a:pt x="262" y="25"/>
                    </a:lnTo>
                    <a:lnTo>
                      <a:pt x="244" y="43"/>
                    </a:lnTo>
                    <a:lnTo>
                      <a:pt x="219" y="56"/>
                    </a:lnTo>
                    <a:lnTo>
                      <a:pt x="189" y="68"/>
                    </a:lnTo>
                    <a:lnTo>
                      <a:pt x="106" y="86"/>
                    </a:lnTo>
                    <a:lnTo>
                      <a:pt x="53" y="91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6" name="Oval 1380"/>
              <p:cNvSpPr>
                <a:spLocks noChangeArrowheads="1"/>
              </p:cNvSpPr>
              <p:nvPr/>
            </p:nvSpPr>
            <p:spPr bwMode="auto">
              <a:xfrm>
                <a:off x="1108" y="3621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7" name="Oval 1381"/>
              <p:cNvSpPr>
                <a:spLocks noChangeArrowheads="1"/>
              </p:cNvSpPr>
              <p:nvPr/>
            </p:nvSpPr>
            <p:spPr bwMode="auto">
              <a:xfrm>
                <a:off x="1295" y="3562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8" name="Freeform 1382"/>
              <p:cNvSpPr>
                <a:spLocks/>
              </p:cNvSpPr>
              <p:nvPr/>
            </p:nvSpPr>
            <p:spPr bwMode="auto">
              <a:xfrm>
                <a:off x="672" y="3248"/>
                <a:ext cx="373" cy="118"/>
              </a:xfrm>
              <a:custGeom>
                <a:avLst/>
                <a:gdLst>
                  <a:gd name="T0" fmla="*/ 520 w 520"/>
                  <a:gd name="T1" fmla="*/ 83 h 166"/>
                  <a:gd name="T2" fmla="*/ 517 w 520"/>
                  <a:gd name="T3" fmla="*/ 75 h 166"/>
                  <a:gd name="T4" fmla="*/ 515 w 520"/>
                  <a:gd name="T5" fmla="*/ 68 h 166"/>
                  <a:gd name="T6" fmla="*/ 507 w 520"/>
                  <a:gd name="T7" fmla="*/ 58 h 166"/>
                  <a:gd name="T8" fmla="*/ 500 w 520"/>
                  <a:gd name="T9" fmla="*/ 50 h 166"/>
                  <a:gd name="T10" fmla="*/ 487 w 520"/>
                  <a:gd name="T11" fmla="*/ 45 h 166"/>
                  <a:gd name="T12" fmla="*/ 475 w 520"/>
                  <a:gd name="T13" fmla="*/ 38 h 166"/>
                  <a:gd name="T14" fmla="*/ 460 w 520"/>
                  <a:gd name="T15" fmla="*/ 30 h 166"/>
                  <a:gd name="T16" fmla="*/ 445 w 520"/>
                  <a:gd name="T17" fmla="*/ 25 h 166"/>
                  <a:gd name="T18" fmla="*/ 404 w 520"/>
                  <a:gd name="T19" fmla="*/ 15 h 166"/>
                  <a:gd name="T20" fmla="*/ 384 w 520"/>
                  <a:gd name="T21" fmla="*/ 10 h 166"/>
                  <a:gd name="T22" fmla="*/ 362 w 520"/>
                  <a:gd name="T23" fmla="*/ 7 h 166"/>
                  <a:gd name="T24" fmla="*/ 311 w 520"/>
                  <a:gd name="T25" fmla="*/ 2 h 166"/>
                  <a:gd name="T26" fmla="*/ 286 w 520"/>
                  <a:gd name="T27" fmla="*/ 2 h 166"/>
                  <a:gd name="T28" fmla="*/ 258 w 520"/>
                  <a:gd name="T29" fmla="*/ 0 h 166"/>
                  <a:gd name="T30" fmla="*/ 233 w 520"/>
                  <a:gd name="T31" fmla="*/ 2 h 166"/>
                  <a:gd name="T32" fmla="*/ 206 w 520"/>
                  <a:gd name="T33" fmla="*/ 2 h 166"/>
                  <a:gd name="T34" fmla="*/ 183 w 520"/>
                  <a:gd name="T35" fmla="*/ 5 h 166"/>
                  <a:gd name="T36" fmla="*/ 158 w 520"/>
                  <a:gd name="T37" fmla="*/ 7 h 166"/>
                  <a:gd name="T38" fmla="*/ 135 w 520"/>
                  <a:gd name="T39" fmla="*/ 10 h 166"/>
                  <a:gd name="T40" fmla="*/ 113 w 520"/>
                  <a:gd name="T41" fmla="*/ 15 h 166"/>
                  <a:gd name="T42" fmla="*/ 93 w 520"/>
                  <a:gd name="T43" fmla="*/ 20 h 166"/>
                  <a:gd name="T44" fmla="*/ 75 w 520"/>
                  <a:gd name="T45" fmla="*/ 25 h 166"/>
                  <a:gd name="T46" fmla="*/ 57 w 520"/>
                  <a:gd name="T47" fmla="*/ 30 h 166"/>
                  <a:gd name="T48" fmla="*/ 42 w 520"/>
                  <a:gd name="T49" fmla="*/ 38 h 166"/>
                  <a:gd name="T50" fmla="*/ 30 w 520"/>
                  <a:gd name="T51" fmla="*/ 45 h 166"/>
                  <a:gd name="T52" fmla="*/ 20 w 520"/>
                  <a:gd name="T53" fmla="*/ 50 h 166"/>
                  <a:gd name="T54" fmla="*/ 10 w 520"/>
                  <a:gd name="T55" fmla="*/ 58 h 166"/>
                  <a:gd name="T56" fmla="*/ 5 w 520"/>
                  <a:gd name="T57" fmla="*/ 68 h 166"/>
                  <a:gd name="T58" fmla="*/ 0 w 520"/>
                  <a:gd name="T59" fmla="*/ 75 h 166"/>
                  <a:gd name="T60" fmla="*/ 0 w 520"/>
                  <a:gd name="T61" fmla="*/ 83 h 166"/>
                  <a:gd name="T62" fmla="*/ 0 w 520"/>
                  <a:gd name="T63" fmla="*/ 91 h 166"/>
                  <a:gd name="T64" fmla="*/ 5 w 520"/>
                  <a:gd name="T65" fmla="*/ 101 h 166"/>
                  <a:gd name="T66" fmla="*/ 10 w 520"/>
                  <a:gd name="T67" fmla="*/ 108 h 166"/>
                  <a:gd name="T68" fmla="*/ 20 w 520"/>
                  <a:gd name="T69" fmla="*/ 116 h 166"/>
                  <a:gd name="T70" fmla="*/ 30 w 520"/>
                  <a:gd name="T71" fmla="*/ 123 h 166"/>
                  <a:gd name="T72" fmla="*/ 42 w 520"/>
                  <a:gd name="T73" fmla="*/ 128 h 166"/>
                  <a:gd name="T74" fmla="*/ 57 w 520"/>
                  <a:gd name="T75" fmla="*/ 136 h 166"/>
                  <a:gd name="T76" fmla="*/ 75 w 520"/>
                  <a:gd name="T77" fmla="*/ 141 h 166"/>
                  <a:gd name="T78" fmla="*/ 113 w 520"/>
                  <a:gd name="T79" fmla="*/ 151 h 166"/>
                  <a:gd name="T80" fmla="*/ 135 w 520"/>
                  <a:gd name="T81" fmla="*/ 156 h 166"/>
                  <a:gd name="T82" fmla="*/ 158 w 520"/>
                  <a:gd name="T83" fmla="*/ 159 h 166"/>
                  <a:gd name="T84" fmla="*/ 206 w 520"/>
                  <a:gd name="T85" fmla="*/ 164 h 166"/>
                  <a:gd name="T86" fmla="*/ 233 w 520"/>
                  <a:gd name="T87" fmla="*/ 166 h 166"/>
                  <a:gd name="T88" fmla="*/ 258 w 520"/>
                  <a:gd name="T89" fmla="*/ 166 h 166"/>
                  <a:gd name="T90" fmla="*/ 286 w 520"/>
                  <a:gd name="T91" fmla="*/ 166 h 166"/>
                  <a:gd name="T92" fmla="*/ 311 w 520"/>
                  <a:gd name="T93" fmla="*/ 164 h 166"/>
                  <a:gd name="T94" fmla="*/ 336 w 520"/>
                  <a:gd name="T95" fmla="*/ 161 h 166"/>
                  <a:gd name="T96" fmla="*/ 362 w 520"/>
                  <a:gd name="T97" fmla="*/ 159 h 166"/>
                  <a:gd name="T98" fmla="*/ 384 w 520"/>
                  <a:gd name="T99" fmla="*/ 156 h 166"/>
                  <a:gd name="T100" fmla="*/ 404 w 520"/>
                  <a:gd name="T101" fmla="*/ 151 h 166"/>
                  <a:gd name="T102" fmla="*/ 424 w 520"/>
                  <a:gd name="T103" fmla="*/ 146 h 166"/>
                  <a:gd name="T104" fmla="*/ 445 w 520"/>
                  <a:gd name="T105" fmla="*/ 141 h 166"/>
                  <a:gd name="T106" fmla="*/ 460 w 520"/>
                  <a:gd name="T107" fmla="*/ 136 h 166"/>
                  <a:gd name="T108" fmla="*/ 475 w 520"/>
                  <a:gd name="T109" fmla="*/ 128 h 166"/>
                  <a:gd name="T110" fmla="*/ 487 w 520"/>
                  <a:gd name="T111" fmla="*/ 123 h 166"/>
                  <a:gd name="T112" fmla="*/ 500 w 520"/>
                  <a:gd name="T113" fmla="*/ 116 h 166"/>
                  <a:gd name="T114" fmla="*/ 507 w 520"/>
                  <a:gd name="T115" fmla="*/ 108 h 166"/>
                  <a:gd name="T116" fmla="*/ 515 w 520"/>
                  <a:gd name="T117" fmla="*/ 101 h 166"/>
                  <a:gd name="T118" fmla="*/ 517 w 520"/>
                  <a:gd name="T119" fmla="*/ 91 h 166"/>
                  <a:gd name="T120" fmla="*/ 520 w 520"/>
                  <a:gd name="T121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6">
                    <a:moveTo>
                      <a:pt x="520" y="83"/>
                    </a:moveTo>
                    <a:lnTo>
                      <a:pt x="517" y="75"/>
                    </a:lnTo>
                    <a:lnTo>
                      <a:pt x="515" y="68"/>
                    </a:lnTo>
                    <a:lnTo>
                      <a:pt x="507" y="58"/>
                    </a:lnTo>
                    <a:lnTo>
                      <a:pt x="500" y="50"/>
                    </a:lnTo>
                    <a:lnTo>
                      <a:pt x="487" y="45"/>
                    </a:lnTo>
                    <a:lnTo>
                      <a:pt x="475" y="38"/>
                    </a:lnTo>
                    <a:lnTo>
                      <a:pt x="460" y="30"/>
                    </a:lnTo>
                    <a:lnTo>
                      <a:pt x="445" y="25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7"/>
                    </a:lnTo>
                    <a:lnTo>
                      <a:pt x="311" y="2"/>
                    </a:lnTo>
                    <a:lnTo>
                      <a:pt x="286" y="2"/>
                    </a:lnTo>
                    <a:lnTo>
                      <a:pt x="258" y="0"/>
                    </a:lnTo>
                    <a:lnTo>
                      <a:pt x="233" y="2"/>
                    </a:lnTo>
                    <a:lnTo>
                      <a:pt x="206" y="2"/>
                    </a:lnTo>
                    <a:lnTo>
                      <a:pt x="183" y="5"/>
                    </a:lnTo>
                    <a:lnTo>
                      <a:pt x="158" y="7"/>
                    </a:lnTo>
                    <a:lnTo>
                      <a:pt x="135" y="10"/>
                    </a:lnTo>
                    <a:lnTo>
                      <a:pt x="113" y="15"/>
                    </a:lnTo>
                    <a:lnTo>
                      <a:pt x="93" y="20"/>
                    </a:lnTo>
                    <a:lnTo>
                      <a:pt x="75" y="25"/>
                    </a:lnTo>
                    <a:lnTo>
                      <a:pt x="57" y="30"/>
                    </a:lnTo>
                    <a:lnTo>
                      <a:pt x="42" y="38"/>
                    </a:lnTo>
                    <a:lnTo>
                      <a:pt x="30" y="45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5" y="68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0" y="91"/>
                    </a:lnTo>
                    <a:lnTo>
                      <a:pt x="5" y="101"/>
                    </a:lnTo>
                    <a:lnTo>
                      <a:pt x="10" y="108"/>
                    </a:lnTo>
                    <a:lnTo>
                      <a:pt x="20" y="116"/>
                    </a:lnTo>
                    <a:lnTo>
                      <a:pt x="30" y="123"/>
                    </a:lnTo>
                    <a:lnTo>
                      <a:pt x="42" y="128"/>
                    </a:lnTo>
                    <a:lnTo>
                      <a:pt x="57" y="136"/>
                    </a:lnTo>
                    <a:lnTo>
                      <a:pt x="75" y="141"/>
                    </a:lnTo>
                    <a:lnTo>
                      <a:pt x="113" y="151"/>
                    </a:lnTo>
                    <a:lnTo>
                      <a:pt x="135" y="156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3" y="166"/>
                    </a:lnTo>
                    <a:lnTo>
                      <a:pt x="258" y="166"/>
                    </a:lnTo>
                    <a:lnTo>
                      <a:pt x="286" y="166"/>
                    </a:lnTo>
                    <a:lnTo>
                      <a:pt x="311" y="164"/>
                    </a:lnTo>
                    <a:lnTo>
                      <a:pt x="336" y="161"/>
                    </a:lnTo>
                    <a:lnTo>
                      <a:pt x="362" y="159"/>
                    </a:lnTo>
                    <a:lnTo>
                      <a:pt x="384" y="156"/>
                    </a:lnTo>
                    <a:lnTo>
                      <a:pt x="404" y="151"/>
                    </a:lnTo>
                    <a:lnTo>
                      <a:pt x="424" y="146"/>
                    </a:lnTo>
                    <a:lnTo>
                      <a:pt x="445" y="141"/>
                    </a:lnTo>
                    <a:lnTo>
                      <a:pt x="460" y="136"/>
                    </a:lnTo>
                    <a:lnTo>
                      <a:pt x="475" y="128"/>
                    </a:lnTo>
                    <a:lnTo>
                      <a:pt x="487" y="123"/>
                    </a:lnTo>
                    <a:lnTo>
                      <a:pt x="500" y="116"/>
                    </a:lnTo>
                    <a:lnTo>
                      <a:pt x="507" y="108"/>
                    </a:lnTo>
                    <a:lnTo>
                      <a:pt x="515" y="101"/>
                    </a:lnTo>
                    <a:lnTo>
                      <a:pt x="517" y="91"/>
                    </a:lnTo>
                    <a:lnTo>
                      <a:pt x="520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39" name="Freeform 1383"/>
              <p:cNvSpPr>
                <a:spLocks/>
              </p:cNvSpPr>
              <p:nvPr/>
            </p:nvSpPr>
            <p:spPr bwMode="auto">
              <a:xfrm>
                <a:off x="857" y="3244"/>
                <a:ext cx="191" cy="65"/>
              </a:xfrm>
              <a:custGeom>
                <a:avLst/>
                <a:gdLst>
                  <a:gd name="T0" fmla="*/ 254 w 267"/>
                  <a:gd name="T1" fmla="*/ 91 h 91"/>
                  <a:gd name="T2" fmla="*/ 249 w 267"/>
                  <a:gd name="T3" fmla="*/ 75 h 91"/>
                  <a:gd name="T4" fmla="*/ 237 w 267"/>
                  <a:gd name="T5" fmla="*/ 60 h 91"/>
                  <a:gd name="T6" fmla="*/ 212 w 267"/>
                  <a:gd name="T7" fmla="*/ 50 h 91"/>
                  <a:gd name="T8" fmla="*/ 184 w 267"/>
                  <a:gd name="T9" fmla="*/ 38 h 91"/>
                  <a:gd name="T10" fmla="*/ 101 w 267"/>
                  <a:gd name="T11" fmla="*/ 20 h 91"/>
                  <a:gd name="T12" fmla="*/ 53 w 267"/>
                  <a:gd name="T13" fmla="*/ 15 h 91"/>
                  <a:gd name="T14" fmla="*/ 0 w 267"/>
                  <a:gd name="T15" fmla="*/ 12 h 91"/>
                  <a:gd name="T16" fmla="*/ 0 w 267"/>
                  <a:gd name="T17" fmla="*/ 0 h 91"/>
                  <a:gd name="T18" fmla="*/ 53 w 267"/>
                  <a:gd name="T19" fmla="*/ 2 h 91"/>
                  <a:gd name="T20" fmla="*/ 106 w 267"/>
                  <a:gd name="T21" fmla="*/ 7 h 91"/>
                  <a:gd name="T22" fmla="*/ 189 w 267"/>
                  <a:gd name="T23" fmla="*/ 25 h 91"/>
                  <a:gd name="T24" fmla="*/ 219 w 267"/>
                  <a:gd name="T25" fmla="*/ 38 h 91"/>
                  <a:gd name="T26" fmla="*/ 247 w 267"/>
                  <a:gd name="T27" fmla="*/ 50 h 91"/>
                  <a:gd name="T28" fmla="*/ 262 w 267"/>
                  <a:gd name="T29" fmla="*/ 68 h 91"/>
                  <a:gd name="T30" fmla="*/ 267 w 267"/>
                  <a:gd name="T31" fmla="*/ 85 h 91"/>
                  <a:gd name="T32" fmla="*/ 254 w 267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254" y="91"/>
                    </a:moveTo>
                    <a:lnTo>
                      <a:pt x="249" y="75"/>
                    </a:lnTo>
                    <a:lnTo>
                      <a:pt x="237" y="60"/>
                    </a:lnTo>
                    <a:lnTo>
                      <a:pt x="212" y="50"/>
                    </a:lnTo>
                    <a:lnTo>
                      <a:pt x="184" y="38"/>
                    </a:lnTo>
                    <a:lnTo>
                      <a:pt x="101" y="20"/>
                    </a:lnTo>
                    <a:lnTo>
                      <a:pt x="53" y="1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6" y="7"/>
                    </a:lnTo>
                    <a:lnTo>
                      <a:pt x="189" y="25"/>
                    </a:lnTo>
                    <a:lnTo>
                      <a:pt x="219" y="38"/>
                    </a:lnTo>
                    <a:lnTo>
                      <a:pt x="247" y="50"/>
                    </a:lnTo>
                    <a:lnTo>
                      <a:pt x="262" y="68"/>
                    </a:lnTo>
                    <a:lnTo>
                      <a:pt x="267" y="85"/>
                    </a:lnTo>
                    <a:lnTo>
                      <a:pt x="25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0" name="Freeform 1384"/>
              <p:cNvSpPr>
                <a:spLocks/>
              </p:cNvSpPr>
              <p:nvPr/>
            </p:nvSpPr>
            <p:spPr bwMode="auto">
              <a:xfrm>
                <a:off x="667" y="3244"/>
                <a:ext cx="190" cy="63"/>
              </a:xfrm>
              <a:custGeom>
                <a:avLst/>
                <a:gdLst>
                  <a:gd name="T0" fmla="*/ 266 w 266"/>
                  <a:gd name="T1" fmla="*/ 12 h 88"/>
                  <a:gd name="T2" fmla="*/ 214 w 266"/>
                  <a:gd name="T3" fmla="*/ 15 h 88"/>
                  <a:gd name="T4" fmla="*/ 168 w 266"/>
                  <a:gd name="T5" fmla="*/ 20 h 88"/>
                  <a:gd name="T6" fmla="*/ 85 w 266"/>
                  <a:gd name="T7" fmla="*/ 38 h 88"/>
                  <a:gd name="T8" fmla="*/ 53 w 266"/>
                  <a:gd name="T9" fmla="*/ 50 h 88"/>
                  <a:gd name="T10" fmla="*/ 33 w 266"/>
                  <a:gd name="T11" fmla="*/ 63 h 88"/>
                  <a:gd name="T12" fmla="*/ 18 w 266"/>
                  <a:gd name="T13" fmla="*/ 75 h 88"/>
                  <a:gd name="T14" fmla="*/ 15 w 266"/>
                  <a:gd name="T15" fmla="*/ 88 h 88"/>
                  <a:gd name="T16" fmla="*/ 0 w 266"/>
                  <a:gd name="T17" fmla="*/ 85 h 88"/>
                  <a:gd name="T18" fmla="*/ 5 w 266"/>
                  <a:gd name="T19" fmla="*/ 68 h 88"/>
                  <a:gd name="T20" fmla="*/ 23 w 266"/>
                  <a:gd name="T21" fmla="*/ 50 h 88"/>
                  <a:gd name="T22" fmla="*/ 45 w 266"/>
                  <a:gd name="T23" fmla="*/ 38 h 88"/>
                  <a:gd name="T24" fmla="*/ 78 w 266"/>
                  <a:gd name="T25" fmla="*/ 25 h 88"/>
                  <a:gd name="T26" fmla="*/ 163 w 266"/>
                  <a:gd name="T27" fmla="*/ 7 h 88"/>
                  <a:gd name="T28" fmla="*/ 214 w 266"/>
                  <a:gd name="T29" fmla="*/ 2 h 88"/>
                  <a:gd name="T30" fmla="*/ 266 w 266"/>
                  <a:gd name="T31" fmla="*/ 0 h 88"/>
                  <a:gd name="T32" fmla="*/ 266 w 266"/>
                  <a:gd name="T33" fmla="*/ 1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8">
                    <a:moveTo>
                      <a:pt x="266" y="12"/>
                    </a:moveTo>
                    <a:lnTo>
                      <a:pt x="214" y="15"/>
                    </a:lnTo>
                    <a:lnTo>
                      <a:pt x="168" y="20"/>
                    </a:lnTo>
                    <a:lnTo>
                      <a:pt x="85" y="38"/>
                    </a:lnTo>
                    <a:lnTo>
                      <a:pt x="53" y="50"/>
                    </a:lnTo>
                    <a:lnTo>
                      <a:pt x="33" y="63"/>
                    </a:lnTo>
                    <a:lnTo>
                      <a:pt x="18" y="75"/>
                    </a:lnTo>
                    <a:lnTo>
                      <a:pt x="15" y="88"/>
                    </a:lnTo>
                    <a:lnTo>
                      <a:pt x="0" y="85"/>
                    </a:lnTo>
                    <a:lnTo>
                      <a:pt x="5" y="68"/>
                    </a:lnTo>
                    <a:lnTo>
                      <a:pt x="23" y="50"/>
                    </a:lnTo>
                    <a:lnTo>
                      <a:pt x="45" y="38"/>
                    </a:lnTo>
                    <a:lnTo>
                      <a:pt x="78" y="25"/>
                    </a:lnTo>
                    <a:lnTo>
                      <a:pt x="163" y="7"/>
                    </a:lnTo>
                    <a:lnTo>
                      <a:pt x="214" y="2"/>
                    </a:lnTo>
                    <a:lnTo>
                      <a:pt x="266" y="0"/>
                    </a:lnTo>
                    <a:lnTo>
                      <a:pt x="26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1" name="Oval 1385"/>
              <p:cNvSpPr>
                <a:spLocks noChangeArrowheads="1"/>
              </p:cNvSpPr>
              <p:nvPr/>
            </p:nvSpPr>
            <p:spPr bwMode="auto">
              <a:xfrm>
                <a:off x="852" y="32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2" name="Freeform 1386"/>
              <p:cNvSpPr>
                <a:spLocks/>
              </p:cNvSpPr>
              <p:nvPr/>
            </p:nvSpPr>
            <p:spPr bwMode="auto">
              <a:xfrm>
                <a:off x="667" y="3307"/>
                <a:ext cx="190" cy="65"/>
              </a:xfrm>
              <a:custGeom>
                <a:avLst/>
                <a:gdLst>
                  <a:gd name="T0" fmla="*/ 15 w 266"/>
                  <a:gd name="T1" fmla="*/ 0 h 91"/>
                  <a:gd name="T2" fmla="*/ 18 w 266"/>
                  <a:gd name="T3" fmla="*/ 15 h 91"/>
                  <a:gd name="T4" fmla="*/ 30 w 266"/>
                  <a:gd name="T5" fmla="*/ 28 h 91"/>
                  <a:gd name="T6" fmla="*/ 53 w 266"/>
                  <a:gd name="T7" fmla="*/ 40 h 91"/>
                  <a:gd name="T8" fmla="*/ 83 w 266"/>
                  <a:gd name="T9" fmla="*/ 51 h 91"/>
                  <a:gd name="T10" fmla="*/ 166 w 266"/>
                  <a:gd name="T11" fmla="*/ 68 h 91"/>
                  <a:gd name="T12" fmla="*/ 214 w 266"/>
                  <a:gd name="T13" fmla="*/ 73 h 91"/>
                  <a:gd name="T14" fmla="*/ 266 w 266"/>
                  <a:gd name="T15" fmla="*/ 76 h 91"/>
                  <a:gd name="T16" fmla="*/ 266 w 266"/>
                  <a:gd name="T17" fmla="*/ 91 h 91"/>
                  <a:gd name="T18" fmla="*/ 214 w 266"/>
                  <a:gd name="T19" fmla="*/ 88 h 91"/>
                  <a:gd name="T20" fmla="*/ 163 w 266"/>
                  <a:gd name="T21" fmla="*/ 83 h 91"/>
                  <a:gd name="T22" fmla="*/ 80 w 266"/>
                  <a:gd name="T23" fmla="*/ 66 h 91"/>
                  <a:gd name="T24" fmla="*/ 45 w 266"/>
                  <a:gd name="T25" fmla="*/ 53 h 91"/>
                  <a:gd name="T26" fmla="*/ 23 w 266"/>
                  <a:gd name="T27" fmla="*/ 40 h 91"/>
                  <a:gd name="T28" fmla="*/ 5 w 266"/>
                  <a:gd name="T29" fmla="*/ 23 h 91"/>
                  <a:gd name="T30" fmla="*/ 0 w 266"/>
                  <a:gd name="T31" fmla="*/ 3 h 91"/>
                  <a:gd name="T32" fmla="*/ 15 w 266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1">
                    <a:moveTo>
                      <a:pt x="15" y="0"/>
                    </a:moveTo>
                    <a:lnTo>
                      <a:pt x="18" y="15"/>
                    </a:lnTo>
                    <a:lnTo>
                      <a:pt x="30" y="28"/>
                    </a:lnTo>
                    <a:lnTo>
                      <a:pt x="53" y="40"/>
                    </a:lnTo>
                    <a:lnTo>
                      <a:pt x="83" y="51"/>
                    </a:lnTo>
                    <a:lnTo>
                      <a:pt x="166" y="68"/>
                    </a:lnTo>
                    <a:lnTo>
                      <a:pt x="214" y="73"/>
                    </a:lnTo>
                    <a:lnTo>
                      <a:pt x="266" y="76"/>
                    </a:lnTo>
                    <a:lnTo>
                      <a:pt x="266" y="91"/>
                    </a:lnTo>
                    <a:lnTo>
                      <a:pt x="214" y="88"/>
                    </a:lnTo>
                    <a:lnTo>
                      <a:pt x="163" y="83"/>
                    </a:lnTo>
                    <a:lnTo>
                      <a:pt x="80" y="66"/>
                    </a:lnTo>
                    <a:lnTo>
                      <a:pt x="45" y="53"/>
                    </a:lnTo>
                    <a:lnTo>
                      <a:pt x="23" y="40"/>
                    </a:lnTo>
                    <a:lnTo>
                      <a:pt x="5" y="23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3" name="Oval 1387"/>
              <p:cNvSpPr>
                <a:spLocks noChangeArrowheads="1"/>
              </p:cNvSpPr>
              <p:nvPr/>
            </p:nvSpPr>
            <p:spPr bwMode="auto">
              <a:xfrm>
                <a:off x="667" y="3301"/>
                <a:ext cx="10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4" name="Freeform 1388"/>
              <p:cNvSpPr>
                <a:spLocks/>
              </p:cNvSpPr>
              <p:nvPr/>
            </p:nvSpPr>
            <p:spPr bwMode="auto">
              <a:xfrm>
                <a:off x="857" y="3305"/>
                <a:ext cx="191" cy="67"/>
              </a:xfrm>
              <a:custGeom>
                <a:avLst/>
                <a:gdLst>
                  <a:gd name="T0" fmla="*/ 0 w 267"/>
                  <a:gd name="T1" fmla="*/ 79 h 94"/>
                  <a:gd name="T2" fmla="*/ 53 w 267"/>
                  <a:gd name="T3" fmla="*/ 76 h 94"/>
                  <a:gd name="T4" fmla="*/ 104 w 267"/>
                  <a:gd name="T5" fmla="*/ 71 h 94"/>
                  <a:gd name="T6" fmla="*/ 187 w 267"/>
                  <a:gd name="T7" fmla="*/ 54 h 94"/>
                  <a:gd name="T8" fmla="*/ 212 w 267"/>
                  <a:gd name="T9" fmla="*/ 43 h 94"/>
                  <a:gd name="T10" fmla="*/ 237 w 267"/>
                  <a:gd name="T11" fmla="*/ 31 h 94"/>
                  <a:gd name="T12" fmla="*/ 249 w 267"/>
                  <a:gd name="T13" fmla="*/ 18 h 94"/>
                  <a:gd name="T14" fmla="*/ 254 w 267"/>
                  <a:gd name="T15" fmla="*/ 0 h 94"/>
                  <a:gd name="T16" fmla="*/ 267 w 267"/>
                  <a:gd name="T17" fmla="*/ 8 h 94"/>
                  <a:gd name="T18" fmla="*/ 262 w 267"/>
                  <a:gd name="T19" fmla="*/ 26 h 94"/>
                  <a:gd name="T20" fmla="*/ 244 w 267"/>
                  <a:gd name="T21" fmla="*/ 43 h 94"/>
                  <a:gd name="T22" fmla="*/ 219 w 267"/>
                  <a:gd name="T23" fmla="*/ 56 h 94"/>
                  <a:gd name="T24" fmla="*/ 189 w 267"/>
                  <a:gd name="T25" fmla="*/ 69 h 94"/>
                  <a:gd name="T26" fmla="*/ 106 w 267"/>
                  <a:gd name="T27" fmla="*/ 86 h 94"/>
                  <a:gd name="T28" fmla="*/ 53 w 267"/>
                  <a:gd name="T29" fmla="*/ 91 h 94"/>
                  <a:gd name="T30" fmla="*/ 0 w 267"/>
                  <a:gd name="T31" fmla="*/ 94 h 94"/>
                  <a:gd name="T32" fmla="*/ 0 w 267"/>
                  <a:gd name="T33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4">
                    <a:moveTo>
                      <a:pt x="0" y="79"/>
                    </a:moveTo>
                    <a:lnTo>
                      <a:pt x="53" y="76"/>
                    </a:lnTo>
                    <a:lnTo>
                      <a:pt x="104" y="71"/>
                    </a:lnTo>
                    <a:lnTo>
                      <a:pt x="187" y="54"/>
                    </a:lnTo>
                    <a:lnTo>
                      <a:pt x="212" y="43"/>
                    </a:lnTo>
                    <a:lnTo>
                      <a:pt x="237" y="31"/>
                    </a:lnTo>
                    <a:lnTo>
                      <a:pt x="249" y="18"/>
                    </a:lnTo>
                    <a:lnTo>
                      <a:pt x="254" y="0"/>
                    </a:lnTo>
                    <a:lnTo>
                      <a:pt x="267" y="8"/>
                    </a:lnTo>
                    <a:lnTo>
                      <a:pt x="262" y="26"/>
                    </a:lnTo>
                    <a:lnTo>
                      <a:pt x="244" y="43"/>
                    </a:lnTo>
                    <a:lnTo>
                      <a:pt x="219" y="56"/>
                    </a:lnTo>
                    <a:lnTo>
                      <a:pt x="189" y="69"/>
                    </a:lnTo>
                    <a:lnTo>
                      <a:pt x="106" y="86"/>
                    </a:lnTo>
                    <a:lnTo>
                      <a:pt x="53" y="91"/>
                    </a:lnTo>
                    <a:lnTo>
                      <a:pt x="0" y="9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5" name="Oval 1389"/>
              <p:cNvSpPr>
                <a:spLocks noChangeArrowheads="1"/>
              </p:cNvSpPr>
              <p:nvPr/>
            </p:nvSpPr>
            <p:spPr bwMode="auto">
              <a:xfrm>
                <a:off x="852" y="336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46" name="Oval 1390"/>
              <p:cNvSpPr>
                <a:spLocks noChangeArrowheads="1"/>
              </p:cNvSpPr>
              <p:nvPr/>
            </p:nvSpPr>
            <p:spPr bwMode="auto">
              <a:xfrm>
                <a:off x="1039" y="3301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2" name="Freeform 1436"/>
              <p:cNvSpPr>
                <a:spLocks/>
              </p:cNvSpPr>
              <p:nvPr/>
            </p:nvSpPr>
            <p:spPr bwMode="auto">
              <a:xfrm>
                <a:off x="3941" y="3963"/>
                <a:ext cx="368" cy="117"/>
              </a:xfrm>
              <a:custGeom>
                <a:avLst/>
                <a:gdLst>
                  <a:gd name="T0" fmla="*/ 515 w 515"/>
                  <a:gd name="T1" fmla="*/ 84 h 164"/>
                  <a:gd name="T2" fmla="*/ 515 w 515"/>
                  <a:gd name="T3" fmla="*/ 74 h 164"/>
                  <a:gd name="T4" fmla="*/ 510 w 515"/>
                  <a:gd name="T5" fmla="*/ 66 h 164"/>
                  <a:gd name="T6" fmla="*/ 505 w 515"/>
                  <a:gd name="T7" fmla="*/ 58 h 164"/>
                  <a:gd name="T8" fmla="*/ 495 w 515"/>
                  <a:gd name="T9" fmla="*/ 51 h 164"/>
                  <a:gd name="T10" fmla="*/ 485 w 515"/>
                  <a:gd name="T11" fmla="*/ 43 h 164"/>
                  <a:gd name="T12" fmla="*/ 473 w 515"/>
                  <a:gd name="T13" fmla="*/ 36 h 164"/>
                  <a:gd name="T14" fmla="*/ 458 w 515"/>
                  <a:gd name="T15" fmla="*/ 31 h 164"/>
                  <a:gd name="T16" fmla="*/ 440 w 515"/>
                  <a:gd name="T17" fmla="*/ 26 h 164"/>
                  <a:gd name="T18" fmla="*/ 402 w 515"/>
                  <a:gd name="T19" fmla="*/ 15 h 164"/>
                  <a:gd name="T20" fmla="*/ 382 w 515"/>
                  <a:gd name="T21" fmla="*/ 10 h 164"/>
                  <a:gd name="T22" fmla="*/ 360 w 515"/>
                  <a:gd name="T23" fmla="*/ 8 h 164"/>
                  <a:gd name="T24" fmla="*/ 309 w 515"/>
                  <a:gd name="T25" fmla="*/ 3 h 164"/>
                  <a:gd name="T26" fmla="*/ 284 w 515"/>
                  <a:gd name="T27" fmla="*/ 0 h 164"/>
                  <a:gd name="T28" fmla="*/ 259 w 515"/>
                  <a:gd name="T29" fmla="*/ 0 h 164"/>
                  <a:gd name="T30" fmla="*/ 206 w 515"/>
                  <a:gd name="T31" fmla="*/ 3 h 164"/>
                  <a:gd name="T32" fmla="*/ 181 w 515"/>
                  <a:gd name="T33" fmla="*/ 3 h 164"/>
                  <a:gd name="T34" fmla="*/ 158 w 515"/>
                  <a:gd name="T35" fmla="*/ 8 h 164"/>
                  <a:gd name="T36" fmla="*/ 136 w 515"/>
                  <a:gd name="T37" fmla="*/ 10 h 164"/>
                  <a:gd name="T38" fmla="*/ 113 w 515"/>
                  <a:gd name="T39" fmla="*/ 15 h 164"/>
                  <a:gd name="T40" fmla="*/ 75 w 515"/>
                  <a:gd name="T41" fmla="*/ 26 h 164"/>
                  <a:gd name="T42" fmla="*/ 58 w 515"/>
                  <a:gd name="T43" fmla="*/ 31 h 164"/>
                  <a:gd name="T44" fmla="*/ 45 w 515"/>
                  <a:gd name="T45" fmla="*/ 36 h 164"/>
                  <a:gd name="T46" fmla="*/ 30 w 515"/>
                  <a:gd name="T47" fmla="*/ 43 h 164"/>
                  <a:gd name="T48" fmla="*/ 20 w 515"/>
                  <a:gd name="T49" fmla="*/ 51 h 164"/>
                  <a:gd name="T50" fmla="*/ 13 w 515"/>
                  <a:gd name="T51" fmla="*/ 58 h 164"/>
                  <a:gd name="T52" fmla="*/ 5 w 515"/>
                  <a:gd name="T53" fmla="*/ 66 h 164"/>
                  <a:gd name="T54" fmla="*/ 0 w 515"/>
                  <a:gd name="T55" fmla="*/ 74 h 164"/>
                  <a:gd name="T56" fmla="*/ 0 w 515"/>
                  <a:gd name="T57" fmla="*/ 84 h 164"/>
                  <a:gd name="T58" fmla="*/ 0 w 515"/>
                  <a:gd name="T59" fmla="*/ 91 h 164"/>
                  <a:gd name="T60" fmla="*/ 5 w 515"/>
                  <a:gd name="T61" fmla="*/ 99 h 164"/>
                  <a:gd name="T62" fmla="*/ 13 w 515"/>
                  <a:gd name="T63" fmla="*/ 106 h 164"/>
                  <a:gd name="T64" fmla="*/ 20 w 515"/>
                  <a:gd name="T65" fmla="*/ 114 h 164"/>
                  <a:gd name="T66" fmla="*/ 30 w 515"/>
                  <a:gd name="T67" fmla="*/ 122 h 164"/>
                  <a:gd name="T68" fmla="*/ 45 w 515"/>
                  <a:gd name="T69" fmla="*/ 129 h 164"/>
                  <a:gd name="T70" fmla="*/ 58 w 515"/>
                  <a:gd name="T71" fmla="*/ 134 h 164"/>
                  <a:gd name="T72" fmla="*/ 75 w 515"/>
                  <a:gd name="T73" fmla="*/ 142 h 164"/>
                  <a:gd name="T74" fmla="*/ 113 w 515"/>
                  <a:gd name="T75" fmla="*/ 152 h 164"/>
                  <a:gd name="T76" fmla="*/ 136 w 515"/>
                  <a:gd name="T77" fmla="*/ 154 h 164"/>
                  <a:gd name="T78" fmla="*/ 158 w 515"/>
                  <a:gd name="T79" fmla="*/ 159 h 164"/>
                  <a:gd name="T80" fmla="*/ 206 w 515"/>
                  <a:gd name="T81" fmla="*/ 164 h 164"/>
                  <a:gd name="T82" fmla="*/ 231 w 515"/>
                  <a:gd name="T83" fmla="*/ 164 h 164"/>
                  <a:gd name="T84" fmla="*/ 259 w 515"/>
                  <a:gd name="T85" fmla="*/ 164 h 164"/>
                  <a:gd name="T86" fmla="*/ 309 w 515"/>
                  <a:gd name="T87" fmla="*/ 164 h 164"/>
                  <a:gd name="T88" fmla="*/ 334 w 515"/>
                  <a:gd name="T89" fmla="*/ 162 h 164"/>
                  <a:gd name="T90" fmla="*/ 360 w 515"/>
                  <a:gd name="T91" fmla="*/ 159 h 164"/>
                  <a:gd name="T92" fmla="*/ 382 w 515"/>
                  <a:gd name="T93" fmla="*/ 154 h 164"/>
                  <a:gd name="T94" fmla="*/ 402 w 515"/>
                  <a:gd name="T95" fmla="*/ 152 h 164"/>
                  <a:gd name="T96" fmla="*/ 440 w 515"/>
                  <a:gd name="T97" fmla="*/ 142 h 164"/>
                  <a:gd name="T98" fmla="*/ 458 w 515"/>
                  <a:gd name="T99" fmla="*/ 134 h 164"/>
                  <a:gd name="T100" fmla="*/ 473 w 515"/>
                  <a:gd name="T101" fmla="*/ 129 h 164"/>
                  <a:gd name="T102" fmla="*/ 485 w 515"/>
                  <a:gd name="T103" fmla="*/ 122 h 164"/>
                  <a:gd name="T104" fmla="*/ 495 w 515"/>
                  <a:gd name="T105" fmla="*/ 114 h 164"/>
                  <a:gd name="T106" fmla="*/ 505 w 515"/>
                  <a:gd name="T107" fmla="*/ 106 h 164"/>
                  <a:gd name="T108" fmla="*/ 510 w 515"/>
                  <a:gd name="T109" fmla="*/ 99 h 164"/>
                  <a:gd name="T110" fmla="*/ 515 w 515"/>
                  <a:gd name="T111" fmla="*/ 91 h 164"/>
                  <a:gd name="T112" fmla="*/ 515 w 515"/>
                  <a:gd name="T113" fmla="*/ 8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5" h="164">
                    <a:moveTo>
                      <a:pt x="515" y="84"/>
                    </a:moveTo>
                    <a:lnTo>
                      <a:pt x="515" y="74"/>
                    </a:lnTo>
                    <a:lnTo>
                      <a:pt x="510" y="66"/>
                    </a:lnTo>
                    <a:lnTo>
                      <a:pt x="505" y="58"/>
                    </a:lnTo>
                    <a:lnTo>
                      <a:pt x="495" y="51"/>
                    </a:lnTo>
                    <a:lnTo>
                      <a:pt x="485" y="43"/>
                    </a:lnTo>
                    <a:lnTo>
                      <a:pt x="473" y="36"/>
                    </a:lnTo>
                    <a:lnTo>
                      <a:pt x="458" y="31"/>
                    </a:lnTo>
                    <a:lnTo>
                      <a:pt x="440" y="26"/>
                    </a:lnTo>
                    <a:lnTo>
                      <a:pt x="402" y="15"/>
                    </a:lnTo>
                    <a:lnTo>
                      <a:pt x="382" y="10"/>
                    </a:lnTo>
                    <a:lnTo>
                      <a:pt x="360" y="8"/>
                    </a:lnTo>
                    <a:lnTo>
                      <a:pt x="309" y="3"/>
                    </a:lnTo>
                    <a:lnTo>
                      <a:pt x="284" y="0"/>
                    </a:lnTo>
                    <a:lnTo>
                      <a:pt x="259" y="0"/>
                    </a:lnTo>
                    <a:lnTo>
                      <a:pt x="206" y="3"/>
                    </a:lnTo>
                    <a:lnTo>
                      <a:pt x="181" y="3"/>
                    </a:lnTo>
                    <a:lnTo>
                      <a:pt x="158" y="8"/>
                    </a:lnTo>
                    <a:lnTo>
                      <a:pt x="136" y="10"/>
                    </a:lnTo>
                    <a:lnTo>
                      <a:pt x="113" y="15"/>
                    </a:lnTo>
                    <a:lnTo>
                      <a:pt x="75" y="26"/>
                    </a:lnTo>
                    <a:lnTo>
                      <a:pt x="58" y="31"/>
                    </a:lnTo>
                    <a:lnTo>
                      <a:pt x="45" y="36"/>
                    </a:lnTo>
                    <a:lnTo>
                      <a:pt x="30" y="43"/>
                    </a:lnTo>
                    <a:lnTo>
                      <a:pt x="20" y="51"/>
                    </a:lnTo>
                    <a:lnTo>
                      <a:pt x="13" y="58"/>
                    </a:lnTo>
                    <a:lnTo>
                      <a:pt x="5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0" y="91"/>
                    </a:lnTo>
                    <a:lnTo>
                      <a:pt x="5" y="99"/>
                    </a:lnTo>
                    <a:lnTo>
                      <a:pt x="13" y="106"/>
                    </a:lnTo>
                    <a:lnTo>
                      <a:pt x="20" y="114"/>
                    </a:lnTo>
                    <a:lnTo>
                      <a:pt x="30" y="122"/>
                    </a:lnTo>
                    <a:lnTo>
                      <a:pt x="45" y="129"/>
                    </a:lnTo>
                    <a:lnTo>
                      <a:pt x="58" y="134"/>
                    </a:lnTo>
                    <a:lnTo>
                      <a:pt x="75" y="142"/>
                    </a:lnTo>
                    <a:lnTo>
                      <a:pt x="113" y="152"/>
                    </a:lnTo>
                    <a:lnTo>
                      <a:pt x="136" y="154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1" y="164"/>
                    </a:lnTo>
                    <a:lnTo>
                      <a:pt x="259" y="164"/>
                    </a:lnTo>
                    <a:lnTo>
                      <a:pt x="309" y="164"/>
                    </a:lnTo>
                    <a:lnTo>
                      <a:pt x="334" y="162"/>
                    </a:lnTo>
                    <a:lnTo>
                      <a:pt x="360" y="159"/>
                    </a:lnTo>
                    <a:lnTo>
                      <a:pt x="382" y="154"/>
                    </a:lnTo>
                    <a:lnTo>
                      <a:pt x="402" y="152"/>
                    </a:lnTo>
                    <a:lnTo>
                      <a:pt x="440" y="142"/>
                    </a:lnTo>
                    <a:lnTo>
                      <a:pt x="458" y="134"/>
                    </a:lnTo>
                    <a:lnTo>
                      <a:pt x="473" y="129"/>
                    </a:lnTo>
                    <a:lnTo>
                      <a:pt x="485" y="122"/>
                    </a:lnTo>
                    <a:lnTo>
                      <a:pt x="495" y="114"/>
                    </a:lnTo>
                    <a:lnTo>
                      <a:pt x="505" y="106"/>
                    </a:lnTo>
                    <a:lnTo>
                      <a:pt x="510" y="99"/>
                    </a:lnTo>
                    <a:lnTo>
                      <a:pt x="515" y="91"/>
                    </a:lnTo>
                    <a:lnTo>
                      <a:pt x="515" y="8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3" name="Freeform 1437"/>
              <p:cNvSpPr>
                <a:spLocks/>
              </p:cNvSpPr>
              <p:nvPr/>
            </p:nvSpPr>
            <p:spPr bwMode="auto">
              <a:xfrm>
                <a:off x="4126" y="3959"/>
                <a:ext cx="187" cy="64"/>
              </a:xfrm>
              <a:custGeom>
                <a:avLst/>
                <a:gdLst>
                  <a:gd name="T0" fmla="*/ 249 w 261"/>
                  <a:gd name="T1" fmla="*/ 89 h 89"/>
                  <a:gd name="T2" fmla="*/ 244 w 261"/>
                  <a:gd name="T3" fmla="*/ 76 h 89"/>
                  <a:gd name="T4" fmla="*/ 231 w 261"/>
                  <a:gd name="T5" fmla="*/ 61 h 89"/>
                  <a:gd name="T6" fmla="*/ 209 w 261"/>
                  <a:gd name="T7" fmla="*/ 48 h 89"/>
                  <a:gd name="T8" fmla="*/ 178 w 261"/>
                  <a:gd name="T9" fmla="*/ 36 h 89"/>
                  <a:gd name="T10" fmla="*/ 98 w 261"/>
                  <a:gd name="T11" fmla="*/ 18 h 89"/>
                  <a:gd name="T12" fmla="*/ 50 w 261"/>
                  <a:gd name="T13" fmla="*/ 15 h 89"/>
                  <a:gd name="T14" fmla="*/ 0 w 261"/>
                  <a:gd name="T15" fmla="*/ 13 h 89"/>
                  <a:gd name="T16" fmla="*/ 0 w 261"/>
                  <a:gd name="T17" fmla="*/ 0 h 89"/>
                  <a:gd name="T18" fmla="*/ 50 w 261"/>
                  <a:gd name="T19" fmla="*/ 3 h 89"/>
                  <a:gd name="T20" fmla="*/ 103 w 261"/>
                  <a:gd name="T21" fmla="*/ 5 h 89"/>
                  <a:gd name="T22" fmla="*/ 184 w 261"/>
                  <a:gd name="T23" fmla="*/ 23 h 89"/>
                  <a:gd name="T24" fmla="*/ 216 w 261"/>
                  <a:gd name="T25" fmla="*/ 36 h 89"/>
                  <a:gd name="T26" fmla="*/ 241 w 261"/>
                  <a:gd name="T27" fmla="*/ 51 h 89"/>
                  <a:gd name="T28" fmla="*/ 256 w 261"/>
                  <a:gd name="T29" fmla="*/ 68 h 89"/>
                  <a:gd name="T30" fmla="*/ 261 w 261"/>
                  <a:gd name="T31" fmla="*/ 84 h 89"/>
                  <a:gd name="T32" fmla="*/ 249 w 261"/>
                  <a:gd name="T3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89">
                    <a:moveTo>
                      <a:pt x="249" y="89"/>
                    </a:moveTo>
                    <a:lnTo>
                      <a:pt x="244" y="76"/>
                    </a:lnTo>
                    <a:lnTo>
                      <a:pt x="231" y="61"/>
                    </a:lnTo>
                    <a:lnTo>
                      <a:pt x="209" y="48"/>
                    </a:lnTo>
                    <a:lnTo>
                      <a:pt x="178" y="36"/>
                    </a:lnTo>
                    <a:lnTo>
                      <a:pt x="98" y="18"/>
                    </a:lnTo>
                    <a:lnTo>
                      <a:pt x="50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50" y="3"/>
                    </a:lnTo>
                    <a:lnTo>
                      <a:pt x="103" y="5"/>
                    </a:lnTo>
                    <a:lnTo>
                      <a:pt x="184" y="23"/>
                    </a:lnTo>
                    <a:lnTo>
                      <a:pt x="216" y="36"/>
                    </a:lnTo>
                    <a:lnTo>
                      <a:pt x="241" y="51"/>
                    </a:lnTo>
                    <a:lnTo>
                      <a:pt x="256" y="68"/>
                    </a:lnTo>
                    <a:lnTo>
                      <a:pt x="261" y="84"/>
                    </a:lnTo>
                    <a:lnTo>
                      <a:pt x="249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4" name="Freeform 1438"/>
              <p:cNvSpPr>
                <a:spLocks/>
              </p:cNvSpPr>
              <p:nvPr/>
            </p:nvSpPr>
            <p:spPr bwMode="auto">
              <a:xfrm>
                <a:off x="3935" y="3959"/>
                <a:ext cx="191" cy="62"/>
              </a:xfrm>
              <a:custGeom>
                <a:avLst/>
                <a:gdLst>
                  <a:gd name="T0" fmla="*/ 267 w 267"/>
                  <a:gd name="T1" fmla="*/ 13 h 86"/>
                  <a:gd name="T2" fmla="*/ 214 w 267"/>
                  <a:gd name="T3" fmla="*/ 15 h 86"/>
                  <a:gd name="T4" fmla="*/ 169 w 267"/>
                  <a:gd name="T5" fmla="*/ 18 h 86"/>
                  <a:gd name="T6" fmla="*/ 86 w 267"/>
                  <a:gd name="T7" fmla="*/ 36 h 86"/>
                  <a:gd name="T8" fmla="*/ 53 w 267"/>
                  <a:gd name="T9" fmla="*/ 48 h 86"/>
                  <a:gd name="T10" fmla="*/ 33 w 267"/>
                  <a:gd name="T11" fmla="*/ 63 h 86"/>
                  <a:gd name="T12" fmla="*/ 18 w 267"/>
                  <a:gd name="T13" fmla="*/ 76 h 86"/>
                  <a:gd name="T14" fmla="*/ 16 w 267"/>
                  <a:gd name="T15" fmla="*/ 86 h 86"/>
                  <a:gd name="T16" fmla="*/ 0 w 267"/>
                  <a:gd name="T17" fmla="*/ 84 h 86"/>
                  <a:gd name="T18" fmla="*/ 6 w 267"/>
                  <a:gd name="T19" fmla="*/ 68 h 86"/>
                  <a:gd name="T20" fmla="*/ 23 w 267"/>
                  <a:gd name="T21" fmla="*/ 51 h 86"/>
                  <a:gd name="T22" fmla="*/ 46 w 267"/>
                  <a:gd name="T23" fmla="*/ 36 h 86"/>
                  <a:gd name="T24" fmla="*/ 78 w 267"/>
                  <a:gd name="T25" fmla="*/ 23 h 86"/>
                  <a:gd name="T26" fmla="*/ 164 w 267"/>
                  <a:gd name="T27" fmla="*/ 5 h 86"/>
                  <a:gd name="T28" fmla="*/ 214 w 267"/>
                  <a:gd name="T29" fmla="*/ 3 h 86"/>
                  <a:gd name="T30" fmla="*/ 267 w 267"/>
                  <a:gd name="T31" fmla="*/ 0 h 86"/>
                  <a:gd name="T32" fmla="*/ 267 w 267"/>
                  <a:gd name="T33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86">
                    <a:moveTo>
                      <a:pt x="267" y="13"/>
                    </a:moveTo>
                    <a:lnTo>
                      <a:pt x="214" y="15"/>
                    </a:lnTo>
                    <a:lnTo>
                      <a:pt x="169" y="18"/>
                    </a:lnTo>
                    <a:lnTo>
                      <a:pt x="86" y="36"/>
                    </a:lnTo>
                    <a:lnTo>
                      <a:pt x="53" y="48"/>
                    </a:lnTo>
                    <a:lnTo>
                      <a:pt x="33" y="63"/>
                    </a:lnTo>
                    <a:lnTo>
                      <a:pt x="18" y="76"/>
                    </a:lnTo>
                    <a:lnTo>
                      <a:pt x="16" y="86"/>
                    </a:lnTo>
                    <a:lnTo>
                      <a:pt x="0" y="84"/>
                    </a:lnTo>
                    <a:lnTo>
                      <a:pt x="6" y="68"/>
                    </a:lnTo>
                    <a:lnTo>
                      <a:pt x="23" y="51"/>
                    </a:lnTo>
                    <a:lnTo>
                      <a:pt x="46" y="36"/>
                    </a:lnTo>
                    <a:lnTo>
                      <a:pt x="78" y="23"/>
                    </a:lnTo>
                    <a:lnTo>
                      <a:pt x="164" y="5"/>
                    </a:lnTo>
                    <a:lnTo>
                      <a:pt x="214" y="3"/>
                    </a:lnTo>
                    <a:lnTo>
                      <a:pt x="267" y="0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5" name="Oval 1439"/>
              <p:cNvSpPr>
                <a:spLocks noChangeArrowheads="1"/>
              </p:cNvSpPr>
              <p:nvPr/>
            </p:nvSpPr>
            <p:spPr bwMode="auto">
              <a:xfrm>
                <a:off x="4120" y="3958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6" name="Freeform 1440"/>
              <p:cNvSpPr>
                <a:spLocks/>
              </p:cNvSpPr>
              <p:nvPr/>
            </p:nvSpPr>
            <p:spPr bwMode="auto">
              <a:xfrm>
                <a:off x="3935" y="4021"/>
                <a:ext cx="191" cy="65"/>
              </a:xfrm>
              <a:custGeom>
                <a:avLst/>
                <a:gdLst>
                  <a:gd name="T0" fmla="*/ 16 w 267"/>
                  <a:gd name="T1" fmla="*/ 0 h 91"/>
                  <a:gd name="T2" fmla="*/ 18 w 267"/>
                  <a:gd name="T3" fmla="*/ 15 h 91"/>
                  <a:gd name="T4" fmla="*/ 31 w 267"/>
                  <a:gd name="T5" fmla="*/ 28 h 91"/>
                  <a:gd name="T6" fmla="*/ 53 w 267"/>
                  <a:gd name="T7" fmla="*/ 43 h 91"/>
                  <a:gd name="T8" fmla="*/ 83 w 267"/>
                  <a:gd name="T9" fmla="*/ 53 h 91"/>
                  <a:gd name="T10" fmla="*/ 166 w 267"/>
                  <a:gd name="T11" fmla="*/ 71 h 91"/>
                  <a:gd name="T12" fmla="*/ 214 w 267"/>
                  <a:gd name="T13" fmla="*/ 73 h 91"/>
                  <a:gd name="T14" fmla="*/ 267 w 267"/>
                  <a:gd name="T15" fmla="*/ 76 h 91"/>
                  <a:gd name="T16" fmla="*/ 267 w 267"/>
                  <a:gd name="T17" fmla="*/ 91 h 91"/>
                  <a:gd name="T18" fmla="*/ 214 w 267"/>
                  <a:gd name="T19" fmla="*/ 88 h 91"/>
                  <a:gd name="T20" fmla="*/ 164 w 267"/>
                  <a:gd name="T21" fmla="*/ 86 h 91"/>
                  <a:gd name="T22" fmla="*/ 81 w 267"/>
                  <a:gd name="T23" fmla="*/ 68 h 91"/>
                  <a:gd name="T24" fmla="*/ 46 w 267"/>
                  <a:gd name="T25" fmla="*/ 56 h 91"/>
                  <a:gd name="T26" fmla="*/ 23 w 267"/>
                  <a:gd name="T27" fmla="*/ 41 h 91"/>
                  <a:gd name="T28" fmla="*/ 6 w 267"/>
                  <a:gd name="T29" fmla="*/ 23 h 91"/>
                  <a:gd name="T30" fmla="*/ 0 w 267"/>
                  <a:gd name="T31" fmla="*/ 3 h 91"/>
                  <a:gd name="T32" fmla="*/ 16 w 267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16" y="0"/>
                    </a:moveTo>
                    <a:lnTo>
                      <a:pt x="18" y="15"/>
                    </a:lnTo>
                    <a:lnTo>
                      <a:pt x="31" y="28"/>
                    </a:lnTo>
                    <a:lnTo>
                      <a:pt x="53" y="43"/>
                    </a:lnTo>
                    <a:lnTo>
                      <a:pt x="83" y="53"/>
                    </a:lnTo>
                    <a:lnTo>
                      <a:pt x="166" y="71"/>
                    </a:lnTo>
                    <a:lnTo>
                      <a:pt x="214" y="73"/>
                    </a:lnTo>
                    <a:lnTo>
                      <a:pt x="267" y="76"/>
                    </a:lnTo>
                    <a:lnTo>
                      <a:pt x="267" y="91"/>
                    </a:lnTo>
                    <a:lnTo>
                      <a:pt x="214" y="88"/>
                    </a:lnTo>
                    <a:lnTo>
                      <a:pt x="164" y="86"/>
                    </a:lnTo>
                    <a:lnTo>
                      <a:pt x="81" y="68"/>
                    </a:lnTo>
                    <a:lnTo>
                      <a:pt x="46" y="56"/>
                    </a:lnTo>
                    <a:lnTo>
                      <a:pt x="23" y="41"/>
                    </a:lnTo>
                    <a:lnTo>
                      <a:pt x="6" y="23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7" name="Oval 1441"/>
              <p:cNvSpPr>
                <a:spLocks noChangeArrowheads="1"/>
              </p:cNvSpPr>
              <p:nvPr/>
            </p:nvSpPr>
            <p:spPr bwMode="auto">
              <a:xfrm>
                <a:off x="3935" y="401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8" name="Freeform 1442"/>
              <p:cNvSpPr>
                <a:spLocks/>
              </p:cNvSpPr>
              <p:nvPr/>
            </p:nvSpPr>
            <p:spPr bwMode="auto">
              <a:xfrm>
                <a:off x="4126" y="4019"/>
                <a:ext cx="187" cy="67"/>
              </a:xfrm>
              <a:custGeom>
                <a:avLst/>
                <a:gdLst>
                  <a:gd name="T0" fmla="*/ 0 w 261"/>
                  <a:gd name="T1" fmla="*/ 78 h 93"/>
                  <a:gd name="T2" fmla="*/ 50 w 261"/>
                  <a:gd name="T3" fmla="*/ 75 h 93"/>
                  <a:gd name="T4" fmla="*/ 101 w 261"/>
                  <a:gd name="T5" fmla="*/ 73 h 93"/>
                  <a:gd name="T6" fmla="*/ 181 w 261"/>
                  <a:gd name="T7" fmla="*/ 55 h 93"/>
                  <a:gd name="T8" fmla="*/ 209 w 261"/>
                  <a:gd name="T9" fmla="*/ 45 h 93"/>
                  <a:gd name="T10" fmla="*/ 231 w 261"/>
                  <a:gd name="T11" fmla="*/ 30 h 93"/>
                  <a:gd name="T12" fmla="*/ 244 w 261"/>
                  <a:gd name="T13" fmla="*/ 17 h 93"/>
                  <a:gd name="T14" fmla="*/ 249 w 261"/>
                  <a:gd name="T15" fmla="*/ 0 h 93"/>
                  <a:gd name="T16" fmla="*/ 261 w 261"/>
                  <a:gd name="T17" fmla="*/ 7 h 93"/>
                  <a:gd name="T18" fmla="*/ 256 w 261"/>
                  <a:gd name="T19" fmla="*/ 25 h 93"/>
                  <a:gd name="T20" fmla="*/ 239 w 261"/>
                  <a:gd name="T21" fmla="*/ 43 h 93"/>
                  <a:gd name="T22" fmla="*/ 216 w 261"/>
                  <a:gd name="T23" fmla="*/ 58 h 93"/>
                  <a:gd name="T24" fmla="*/ 184 w 261"/>
                  <a:gd name="T25" fmla="*/ 70 h 93"/>
                  <a:gd name="T26" fmla="*/ 103 w 261"/>
                  <a:gd name="T27" fmla="*/ 88 h 93"/>
                  <a:gd name="T28" fmla="*/ 50 w 261"/>
                  <a:gd name="T29" fmla="*/ 90 h 93"/>
                  <a:gd name="T30" fmla="*/ 0 w 261"/>
                  <a:gd name="T31" fmla="*/ 93 h 93"/>
                  <a:gd name="T32" fmla="*/ 0 w 261"/>
                  <a:gd name="T33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93">
                    <a:moveTo>
                      <a:pt x="0" y="78"/>
                    </a:moveTo>
                    <a:lnTo>
                      <a:pt x="50" y="75"/>
                    </a:lnTo>
                    <a:lnTo>
                      <a:pt x="101" y="73"/>
                    </a:lnTo>
                    <a:lnTo>
                      <a:pt x="181" y="55"/>
                    </a:lnTo>
                    <a:lnTo>
                      <a:pt x="209" y="45"/>
                    </a:lnTo>
                    <a:lnTo>
                      <a:pt x="231" y="30"/>
                    </a:lnTo>
                    <a:lnTo>
                      <a:pt x="244" y="17"/>
                    </a:lnTo>
                    <a:lnTo>
                      <a:pt x="249" y="0"/>
                    </a:lnTo>
                    <a:lnTo>
                      <a:pt x="261" y="7"/>
                    </a:lnTo>
                    <a:lnTo>
                      <a:pt x="256" y="25"/>
                    </a:lnTo>
                    <a:lnTo>
                      <a:pt x="239" y="43"/>
                    </a:lnTo>
                    <a:lnTo>
                      <a:pt x="216" y="58"/>
                    </a:lnTo>
                    <a:lnTo>
                      <a:pt x="184" y="70"/>
                    </a:lnTo>
                    <a:lnTo>
                      <a:pt x="103" y="88"/>
                    </a:lnTo>
                    <a:lnTo>
                      <a:pt x="50" y="90"/>
                    </a:lnTo>
                    <a:lnTo>
                      <a:pt x="0" y="9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99" name="Oval 1443"/>
              <p:cNvSpPr>
                <a:spLocks noChangeArrowheads="1"/>
              </p:cNvSpPr>
              <p:nvPr/>
            </p:nvSpPr>
            <p:spPr bwMode="auto">
              <a:xfrm>
                <a:off x="4120" y="4075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00" name="Oval 1444"/>
              <p:cNvSpPr>
                <a:spLocks noChangeArrowheads="1"/>
              </p:cNvSpPr>
              <p:nvPr/>
            </p:nvSpPr>
            <p:spPr bwMode="auto">
              <a:xfrm>
                <a:off x="4304" y="401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09" name="Freeform 1553"/>
              <p:cNvSpPr>
                <a:spLocks/>
              </p:cNvSpPr>
              <p:nvPr/>
            </p:nvSpPr>
            <p:spPr bwMode="auto">
              <a:xfrm>
                <a:off x="972" y="3244"/>
                <a:ext cx="210" cy="65"/>
              </a:xfrm>
              <a:custGeom>
                <a:avLst/>
                <a:gdLst>
                  <a:gd name="T0" fmla="*/ 294 w 294"/>
                  <a:gd name="T1" fmla="*/ 12 h 91"/>
                  <a:gd name="T2" fmla="*/ 287 w 294"/>
                  <a:gd name="T3" fmla="*/ 0 h 91"/>
                  <a:gd name="T4" fmla="*/ 0 w 294"/>
                  <a:gd name="T5" fmla="*/ 78 h 91"/>
                  <a:gd name="T6" fmla="*/ 7 w 294"/>
                  <a:gd name="T7" fmla="*/ 91 h 91"/>
                  <a:gd name="T8" fmla="*/ 294 w 294"/>
                  <a:gd name="T9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4" h="91">
                    <a:moveTo>
                      <a:pt x="294" y="12"/>
                    </a:moveTo>
                    <a:lnTo>
                      <a:pt x="287" y="0"/>
                    </a:lnTo>
                    <a:lnTo>
                      <a:pt x="0" y="78"/>
                    </a:lnTo>
                    <a:lnTo>
                      <a:pt x="7" y="91"/>
                    </a:lnTo>
                    <a:lnTo>
                      <a:pt x="29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10" name="Oval 1554"/>
              <p:cNvSpPr>
                <a:spLocks noChangeArrowheads="1"/>
              </p:cNvSpPr>
              <p:nvPr/>
            </p:nvSpPr>
            <p:spPr bwMode="auto">
              <a:xfrm>
                <a:off x="970" y="329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12" name="Freeform 1556"/>
              <p:cNvSpPr>
                <a:spLocks/>
              </p:cNvSpPr>
              <p:nvPr/>
            </p:nvSpPr>
            <p:spPr bwMode="auto">
              <a:xfrm>
                <a:off x="1292" y="3504"/>
                <a:ext cx="335" cy="65"/>
              </a:xfrm>
              <a:custGeom>
                <a:avLst/>
                <a:gdLst>
                  <a:gd name="T0" fmla="*/ 468 w 468"/>
                  <a:gd name="T1" fmla="*/ 13 h 91"/>
                  <a:gd name="T2" fmla="*/ 463 w 468"/>
                  <a:gd name="T3" fmla="*/ 0 h 91"/>
                  <a:gd name="T4" fmla="*/ 0 w 468"/>
                  <a:gd name="T5" fmla="*/ 78 h 91"/>
                  <a:gd name="T6" fmla="*/ 5 w 468"/>
                  <a:gd name="T7" fmla="*/ 91 h 91"/>
                  <a:gd name="T8" fmla="*/ 468 w 468"/>
                  <a:gd name="T9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91">
                    <a:moveTo>
                      <a:pt x="468" y="13"/>
                    </a:moveTo>
                    <a:lnTo>
                      <a:pt x="463" y="0"/>
                    </a:lnTo>
                    <a:lnTo>
                      <a:pt x="0" y="78"/>
                    </a:lnTo>
                    <a:lnTo>
                      <a:pt x="5" y="91"/>
                    </a:lnTo>
                    <a:lnTo>
                      <a:pt x="46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13" name="Oval 1557"/>
              <p:cNvSpPr>
                <a:spLocks noChangeArrowheads="1"/>
              </p:cNvSpPr>
              <p:nvPr/>
            </p:nvSpPr>
            <p:spPr bwMode="auto">
              <a:xfrm>
                <a:off x="1288" y="355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60" name="Freeform 1604"/>
              <p:cNvSpPr>
                <a:spLocks/>
              </p:cNvSpPr>
              <p:nvPr/>
            </p:nvSpPr>
            <p:spPr bwMode="auto">
              <a:xfrm>
                <a:off x="3609" y="3636"/>
                <a:ext cx="445" cy="322"/>
              </a:xfrm>
              <a:custGeom>
                <a:avLst/>
                <a:gdLst>
                  <a:gd name="T0" fmla="*/ 8 w 621"/>
                  <a:gd name="T1" fmla="*/ 0 h 450"/>
                  <a:gd name="T2" fmla="*/ 0 w 621"/>
                  <a:gd name="T3" fmla="*/ 13 h 450"/>
                  <a:gd name="T4" fmla="*/ 613 w 621"/>
                  <a:gd name="T5" fmla="*/ 450 h 450"/>
                  <a:gd name="T6" fmla="*/ 621 w 621"/>
                  <a:gd name="T7" fmla="*/ 437 h 450"/>
                  <a:gd name="T8" fmla="*/ 8 w 621"/>
                  <a:gd name="T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450">
                    <a:moveTo>
                      <a:pt x="8" y="0"/>
                    </a:moveTo>
                    <a:lnTo>
                      <a:pt x="0" y="13"/>
                    </a:lnTo>
                    <a:lnTo>
                      <a:pt x="613" y="450"/>
                    </a:lnTo>
                    <a:lnTo>
                      <a:pt x="621" y="43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61" name="Oval 1605"/>
              <p:cNvSpPr>
                <a:spLocks noChangeArrowheads="1"/>
              </p:cNvSpPr>
              <p:nvPr/>
            </p:nvSpPr>
            <p:spPr bwMode="auto">
              <a:xfrm>
                <a:off x="4047" y="3947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63" name="Freeform 1607"/>
              <p:cNvSpPr>
                <a:spLocks/>
              </p:cNvSpPr>
              <p:nvPr/>
            </p:nvSpPr>
            <p:spPr bwMode="auto">
              <a:xfrm>
                <a:off x="3480" y="3703"/>
                <a:ext cx="63" cy="251"/>
              </a:xfrm>
              <a:custGeom>
                <a:avLst/>
                <a:gdLst>
                  <a:gd name="T0" fmla="*/ 15 w 88"/>
                  <a:gd name="T1" fmla="*/ 0 h 351"/>
                  <a:gd name="T2" fmla="*/ 0 w 88"/>
                  <a:gd name="T3" fmla="*/ 2 h 351"/>
                  <a:gd name="T4" fmla="*/ 73 w 88"/>
                  <a:gd name="T5" fmla="*/ 351 h 351"/>
                  <a:gd name="T6" fmla="*/ 88 w 88"/>
                  <a:gd name="T7" fmla="*/ 348 h 351"/>
                  <a:gd name="T8" fmla="*/ 15 w 88"/>
                  <a:gd name="T9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351">
                    <a:moveTo>
                      <a:pt x="15" y="0"/>
                    </a:moveTo>
                    <a:lnTo>
                      <a:pt x="0" y="2"/>
                    </a:lnTo>
                    <a:lnTo>
                      <a:pt x="73" y="351"/>
                    </a:lnTo>
                    <a:lnTo>
                      <a:pt x="88" y="3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64" name="Oval 1608"/>
              <p:cNvSpPr>
                <a:spLocks noChangeArrowheads="1"/>
              </p:cNvSpPr>
              <p:nvPr/>
            </p:nvSpPr>
            <p:spPr bwMode="auto">
              <a:xfrm>
                <a:off x="3532" y="3947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66" name="Freeform 1610"/>
              <p:cNvSpPr>
                <a:spLocks/>
              </p:cNvSpPr>
              <p:nvPr/>
            </p:nvSpPr>
            <p:spPr bwMode="auto">
              <a:xfrm>
                <a:off x="3148" y="3701"/>
                <a:ext cx="213" cy="255"/>
              </a:xfrm>
              <a:custGeom>
                <a:avLst/>
                <a:gdLst>
                  <a:gd name="T0" fmla="*/ 297 w 297"/>
                  <a:gd name="T1" fmla="*/ 8 h 356"/>
                  <a:gd name="T2" fmla="*/ 284 w 297"/>
                  <a:gd name="T3" fmla="*/ 0 h 356"/>
                  <a:gd name="T4" fmla="*/ 0 w 297"/>
                  <a:gd name="T5" fmla="*/ 349 h 356"/>
                  <a:gd name="T6" fmla="*/ 13 w 297"/>
                  <a:gd name="T7" fmla="*/ 356 h 356"/>
                  <a:gd name="T8" fmla="*/ 297 w 297"/>
                  <a:gd name="T9" fmla="*/ 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356">
                    <a:moveTo>
                      <a:pt x="297" y="8"/>
                    </a:moveTo>
                    <a:lnTo>
                      <a:pt x="284" y="0"/>
                    </a:lnTo>
                    <a:lnTo>
                      <a:pt x="0" y="349"/>
                    </a:lnTo>
                    <a:lnTo>
                      <a:pt x="13" y="356"/>
                    </a:lnTo>
                    <a:lnTo>
                      <a:pt x="29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67" name="Oval 1611"/>
              <p:cNvSpPr>
                <a:spLocks noChangeArrowheads="1"/>
              </p:cNvSpPr>
              <p:nvPr/>
            </p:nvSpPr>
            <p:spPr bwMode="auto">
              <a:xfrm>
                <a:off x="3148" y="3947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69" name="Freeform 1613"/>
              <p:cNvSpPr>
                <a:spLocks/>
              </p:cNvSpPr>
              <p:nvPr/>
            </p:nvSpPr>
            <p:spPr bwMode="auto">
              <a:xfrm>
                <a:off x="1815" y="3575"/>
                <a:ext cx="62" cy="314"/>
              </a:xfrm>
              <a:custGeom>
                <a:avLst/>
                <a:gdLst>
                  <a:gd name="T0" fmla="*/ 15 w 87"/>
                  <a:gd name="T1" fmla="*/ 0 h 439"/>
                  <a:gd name="T2" fmla="*/ 0 w 87"/>
                  <a:gd name="T3" fmla="*/ 2 h 439"/>
                  <a:gd name="T4" fmla="*/ 72 w 87"/>
                  <a:gd name="T5" fmla="*/ 439 h 439"/>
                  <a:gd name="T6" fmla="*/ 87 w 87"/>
                  <a:gd name="T7" fmla="*/ 436 h 439"/>
                  <a:gd name="T8" fmla="*/ 15 w 87"/>
                  <a:gd name="T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439">
                    <a:moveTo>
                      <a:pt x="15" y="0"/>
                    </a:moveTo>
                    <a:lnTo>
                      <a:pt x="0" y="2"/>
                    </a:lnTo>
                    <a:lnTo>
                      <a:pt x="72" y="439"/>
                    </a:lnTo>
                    <a:lnTo>
                      <a:pt x="87" y="43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70" name="Oval 1614"/>
              <p:cNvSpPr>
                <a:spLocks noChangeArrowheads="1"/>
              </p:cNvSpPr>
              <p:nvPr/>
            </p:nvSpPr>
            <p:spPr bwMode="auto">
              <a:xfrm>
                <a:off x="1866" y="388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4" name="Freeform 1698"/>
              <p:cNvSpPr>
                <a:spLocks/>
              </p:cNvSpPr>
              <p:nvPr/>
            </p:nvSpPr>
            <p:spPr bwMode="auto">
              <a:xfrm>
                <a:off x="667" y="3248"/>
                <a:ext cx="372" cy="119"/>
              </a:xfrm>
              <a:custGeom>
                <a:avLst/>
                <a:gdLst>
                  <a:gd name="T0" fmla="*/ 520 w 520"/>
                  <a:gd name="T1" fmla="*/ 83 h 166"/>
                  <a:gd name="T2" fmla="*/ 517 w 520"/>
                  <a:gd name="T3" fmla="*/ 75 h 166"/>
                  <a:gd name="T4" fmla="*/ 515 w 520"/>
                  <a:gd name="T5" fmla="*/ 68 h 166"/>
                  <a:gd name="T6" fmla="*/ 507 w 520"/>
                  <a:gd name="T7" fmla="*/ 58 h 166"/>
                  <a:gd name="T8" fmla="*/ 500 w 520"/>
                  <a:gd name="T9" fmla="*/ 50 h 166"/>
                  <a:gd name="T10" fmla="*/ 487 w 520"/>
                  <a:gd name="T11" fmla="*/ 45 h 166"/>
                  <a:gd name="T12" fmla="*/ 475 w 520"/>
                  <a:gd name="T13" fmla="*/ 38 h 166"/>
                  <a:gd name="T14" fmla="*/ 460 w 520"/>
                  <a:gd name="T15" fmla="*/ 30 h 166"/>
                  <a:gd name="T16" fmla="*/ 445 w 520"/>
                  <a:gd name="T17" fmla="*/ 25 h 166"/>
                  <a:gd name="T18" fmla="*/ 404 w 520"/>
                  <a:gd name="T19" fmla="*/ 15 h 166"/>
                  <a:gd name="T20" fmla="*/ 384 w 520"/>
                  <a:gd name="T21" fmla="*/ 10 h 166"/>
                  <a:gd name="T22" fmla="*/ 362 w 520"/>
                  <a:gd name="T23" fmla="*/ 7 h 166"/>
                  <a:gd name="T24" fmla="*/ 311 w 520"/>
                  <a:gd name="T25" fmla="*/ 2 h 166"/>
                  <a:gd name="T26" fmla="*/ 286 w 520"/>
                  <a:gd name="T27" fmla="*/ 2 h 166"/>
                  <a:gd name="T28" fmla="*/ 258 w 520"/>
                  <a:gd name="T29" fmla="*/ 0 h 166"/>
                  <a:gd name="T30" fmla="*/ 233 w 520"/>
                  <a:gd name="T31" fmla="*/ 2 h 166"/>
                  <a:gd name="T32" fmla="*/ 206 w 520"/>
                  <a:gd name="T33" fmla="*/ 2 h 166"/>
                  <a:gd name="T34" fmla="*/ 183 w 520"/>
                  <a:gd name="T35" fmla="*/ 5 h 166"/>
                  <a:gd name="T36" fmla="*/ 158 w 520"/>
                  <a:gd name="T37" fmla="*/ 7 h 166"/>
                  <a:gd name="T38" fmla="*/ 135 w 520"/>
                  <a:gd name="T39" fmla="*/ 10 h 166"/>
                  <a:gd name="T40" fmla="*/ 113 w 520"/>
                  <a:gd name="T41" fmla="*/ 15 h 166"/>
                  <a:gd name="T42" fmla="*/ 93 w 520"/>
                  <a:gd name="T43" fmla="*/ 20 h 166"/>
                  <a:gd name="T44" fmla="*/ 75 w 520"/>
                  <a:gd name="T45" fmla="*/ 25 h 166"/>
                  <a:gd name="T46" fmla="*/ 57 w 520"/>
                  <a:gd name="T47" fmla="*/ 30 h 166"/>
                  <a:gd name="T48" fmla="*/ 42 w 520"/>
                  <a:gd name="T49" fmla="*/ 38 h 166"/>
                  <a:gd name="T50" fmla="*/ 30 w 520"/>
                  <a:gd name="T51" fmla="*/ 45 h 166"/>
                  <a:gd name="T52" fmla="*/ 20 w 520"/>
                  <a:gd name="T53" fmla="*/ 50 h 166"/>
                  <a:gd name="T54" fmla="*/ 10 w 520"/>
                  <a:gd name="T55" fmla="*/ 58 h 166"/>
                  <a:gd name="T56" fmla="*/ 5 w 520"/>
                  <a:gd name="T57" fmla="*/ 68 h 166"/>
                  <a:gd name="T58" fmla="*/ 0 w 520"/>
                  <a:gd name="T59" fmla="*/ 75 h 166"/>
                  <a:gd name="T60" fmla="*/ 0 w 520"/>
                  <a:gd name="T61" fmla="*/ 83 h 166"/>
                  <a:gd name="T62" fmla="*/ 0 w 520"/>
                  <a:gd name="T63" fmla="*/ 91 h 166"/>
                  <a:gd name="T64" fmla="*/ 5 w 520"/>
                  <a:gd name="T65" fmla="*/ 101 h 166"/>
                  <a:gd name="T66" fmla="*/ 10 w 520"/>
                  <a:gd name="T67" fmla="*/ 108 h 166"/>
                  <a:gd name="T68" fmla="*/ 20 w 520"/>
                  <a:gd name="T69" fmla="*/ 116 h 166"/>
                  <a:gd name="T70" fmla="*/ 30 w 520"/>
                  <a:gd name="T71" fmla="*/ 123 h 166"/>
                  <a:gd name="T72" fmla="*/ 42 w 520"/>
                  <a:gd name="T73" fmla="*/ 128 h 166"/>
                  <a:gd name="T74" fmla="*/ 57 w 520"/>
                  <a:gd name="T75" fmla="*/ 136 h 166"/>
                  <a:gd name="T76" fmla="*/ 75 w 520"/>
                  <a:gd name="T77" fmla="*/ 141 h 166"/>
                  <a:gd name="T78" fmla="*/ 113 w 520"/>
                  <a:gd name="T79" fmla="*/ 151 h 166"/>
                  <a:gd name="T80" fmla="*/ 135 w 520"/>
                  <a:gd name="T81" fmla="*/ 156 h 166"/>
                  <a:gd name="T82" fmla="*/ 158 w 520"/>
                  <a:gd name="T83" fmla="*/ 159 h 166"/>
                  <a:gd name="T84" fmla="*/ 206 w 520"/>
                  <a:gd name="T85" fmla="*/ 164 h 166"/>
                  <a:gd name="T86" fmla="*/ 233 w 520"/>
                  <a:gd name="T87" fmla="*/ 166 h 166"/>
                  <a:gd name="T88" fmla="*/ 258 w 520"/>
                  <a:gd name="T89" fmla="*/ 166 h 166"/>
                  <a:gd name="T90" fmla="*/ 286 w 520"/>
                  <a:gd name="T91" fmla="*/ 166 h 166"/>
                  <a:gd name="T92" fmla="*/ 311 w 520"/>
                  <a:gd name="T93" fmla="*/ 164 h 166"/>
                  <a:gd name="T94" fmla="*/ 336 w 520"/>
                  <a:gd name="T95" fmla="*/ 161 h 166"/>
                  <a:gd name="T96" fmla="*/ 362 w 520"/>
                  <a:gd name="T97" fmla="*/ 159 h 166"/>
                  <a:gd name="T98" fmla="*/ 384 w 520"/>
                  <a:gd name="T99" fmla="*/ 156 h 166"/>
                  <a:gd name="T100" fmla="*/ 404 w 520"/>
                  <a:gd name="T101" fmla="*/ 151 h 166"/>
                  <a:gd name="T102" fmla="*/ 424 w 520"/>
                  <a:gd name="T103" fmla="*/ 146 h 166"/>
                  <a:gd name="T104" fmla="*/ 445 w 520"/>
                  <a:gd name="T105" fmla="*/ 141 h 166"/>
                  <a:gd name="T106" fmla="*/ 460 w 520"/>
                  <a:gd name="T107" fmla="*/ 136 h 166"/>
                  <a:gd name="T108" fmla="*/ 475 w 520"/>
                  <a:gd name="T109" fmla="*/ 128 h 166"/>
                  <a:gd name="T110" fmla="*/ 487 w 520"/>
                  <a:gd name="T111" fmla="*/ 123 h 166"/>
                  <a:gd name="T112" fmla="*/ 500 w 520"/>
                  <a:gd name="T113" fmla="*/ 116 h 166"/>
                  <a:gd name="T114" fmla="*/ 507 w 520"/>
                  <a:gd name="T115" fmla="*/ 108 h 166"/>
                  <a:gd name="T116" fmla="*/ 515 w 520"/>
                  <a:gd name="T117" fmla="*/ 101 h 166"/>
                  <a:gd name="T118" fmla="*/ 517 w 520"/>
                  <a:gd name="T119" fmla="*/ 91 h 166"/>
                  <a:gd name="T120" fmla="*/ 520 w 520"/>
                  <a:gd name="T121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0" h="166">
                    <a:moveTo>
                      <a:pt x="520" y="83"/>
                    </a:moveTo>
                    <a:lnTo>
                      <a:pt x="517" y="75"/>
                    </a:lnTo>
                    <a:lnTo>
                      <a:pt x="515" y="68"/>
                    </a:lnTo>
                    <a:lnTo>
                      <a:pt x="507" y="58"/>
                    </a:lnTo>
                    <a:lnTo>
                      <a:pt x="500" y="50"/>
                    </a:lnTo>
                    <a:lnTo>
                      <a:pt x="487" y="45"/>
                    </a:lnTo>
                    <a:lnTo>
                      <a:pt x="475" y="38"/>
                    </a:lnTo>
                    <a:lnTo>
                      <a:pt x="460" y="30"/>
                    </a:lnTo>
                    <a:lnTo>
                      <a:pt x="445" y="25"/>
                    </a:lnTo>
                    <a:lnTo>
                      <a:pt x="404" y="15"/>
                    </a:lnTo>
                    <a:lnTo>
                      <a:pt x="384" y="10"/>
                    </a:lnTo>
                    <a:lnTo>
                      <a:pt x="362" y="7"/>
                    </a:lnTo>
                    <a:lnTo>
                      <a:pt x="311" y="2"/>
                    </a:lnTo>
                    <a:lnTo>
                      <a:pt x="286" y="2"/>
                    </a:lnTo>
                    <a:lnTo>
                      <a:pt x="258" y="0"/>
                    </a:lnTo>
                    <a:lnTo>
                      <a:pt x="233" y="2"/>
                    </a:lnTo>
                    <a:lnTo>
                      <a:pt x="206" y="2"/>
                    </a:lnTo>
                    <a:lnTo>
                      <a:pt x="183" y="5"/>
                    </a:lnTo>
                    <a:lnTo>
                      <a:pt x="158" y="7"/>
                    </a:lnTo>
                    <a:lnTo>
                      <a:pt x="135" y="10"/>
                    </a:lnTo>
                    <a:lnTo>
                      <a:pt x="113" y="15"/>
                    </a:lnTo>
                    <a:lnTo>
                      <a:pt x="93" y="20"/>
                    </a:lnTo>
                    <a:lnTo>
                      <a:pt x="75" y="25"/>
                    </a:lnTo>
                    <a:lnTo>
                      <a:pt x="57" y="30"/>
                    </a:lnTo>
                    <a:lnTo>
                      <a:pt x="42" y="38"/>
                    </a:lnTo>
                    <a:lnTo>
                      <a:pt x="30" y="45"/>
                    </a:lnTo>
                    <a:lnTo>
                      <a:pt x="20" y="50"/>
                    </a:lnTo>
                    <a:lnTo>
                      <a:pt x="10" y="58"/>
                    </a:lnTo>
                    <a:lnTo>
                      <a:pt x="5" y="68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0" y="91"/>
                    </a:lnTo>
                    <a:lnTo>
                      <a:pt x="5" y="101"/>
                    </a:lnTo>
                    <a:lnTo>
                      <a:pt x="10" y="108"/>
                    </a:lnTo>
                    <a:lnTo>
                      <a:pt x="20" y="116"/>
                    </a:lnTo>
                    <a:lnTo>
                      <a:pt x="30" y="123"/>
                    </a:lnTo>
                    <a:lnTo>
                      <a:pt x="42" y="128"/>
                    </a:lnTo>
                    <a:lnTo>
                      <a:pt x="57" y="136"/>
                    </a:lnTo>
                    <a:lnTo>
                      <a:pt x="75" y="141"/>
                    </a:lnTo>
                    <a:lnTo>
                      <a:pt x="113" y="151"/>
                    </a:lnTo>
                    <a:lnTo>
                      <a:pt x="135" y="156"/>
                    </a:lnTo>
                    <a:lnTo>
                      <a:pt x="158" y="159"/>
                    </a:lnTo>
                    <a:lnTo>
                      <a:pt x="206" y="164"/>
                    </a:lnTo>
                    <a:lnTo>
                      <a:pt x="233" y="166"/>
                    </a:lnTo>
                    <a:lnTo>
                      <a:pt x="258" y="166"/>
                    </a:lnTo>
                    <a:lnTo>
                      <a:pt x="286" y="166"/>
                    </a:lnTo>
                    <a:lnTo>
                      <a:pt x="311" y="164"/>
                    </a:lnTo>
                    <a:lnTo>
                      <a:pt x="336" y="161"/>
                    </a:lnTo>
                    <a:lnTo>
                      <a:pt x="362" y="159"/>
                    </a:lnTo>
                    <a:lnTo>
                      <a:pt x="384" y="156"/>
                    </a:lnTo>
                    <a:lnTo>
                      <a:pt x="404" y="151"/>
                    </a:lnTo>
                    <a:lnTo>
                      <a:pt x="424" y="146"/>
                    </a:lnTo>
                    <a:lnTo>
                      <a:pt x="445" y="141"/>
                    </a:lnTo>
                    <a:lnTo>
                      <a:pt x="460" y="136"/>
                    </a:lnTo>
                    <a:lnTo>
                      <a:pt x="475" y="128"/>
                    </a:lnTo>
                    <a:lnTo>
                      <a:pt x="487" y="123"/>
                    </a:lnTo>
                    <a:lnTo>
                      <a:pt x="500" y="116"/>
                    </a:lnTo>
                    <a:lnTo>
                      <a:pt x="507" y="108"/>
                    </a:lnTo>
                    <a:lnTo>
                      <a:pt x="515" y="101"/>
                    </a:lnTo>
                    <a:lnTo>
                      <a:pt x="517" y="91"/>
                    </a:lnTo>
                    <a:lnTo>
                      <a:pt x="520" y="83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5" name="Freeform 1699"/>
              <p:cNvSpPr>
                <a:spLocks/>
              </p:cNvSpPr>
              <p:nvPr/>
            </p:nvSpPr>
            <p:spPr bwMode="auto">
              <a:xfrm>
                <a:off x="851" y="3244"/>
                <a:ext cx="191" cy="65"/>
              </a:xfrm>
              <a:custGeom>
                <a:avLst/>
                <a:gdLst>
                  <a:gd name="T0" fmla="*/ 254 w 267"/>
                  <a:gd name="T1" fmla="*/ 91 h 91"/>
                  <a:gd name="T2" fmla="*/ 249 w 267"/>
                  <a:gd name="T3" fmla="*/ 75 h 91"/>
                  <a:gd name="T4" fmla="*/ 237 w 267"/>
                  <a:gd name="T5" fmla="*/ 60 h 91"/>
                  <a:gd name="T6" fmla="*/ 212 w 267"/>
                  <a:gd name="T7" fmla="*/ 50 h 91"/>
                  <a:gd name="T8" fmla="*/ 184 w 267"/>
                  <a:gd name="T9" fmla="*/ 38 h 91"/>
                  <a:gd name="T10" fmla="*/ 101 w 267"/>
                  <a:gd name="T11" fmla="*/ 20 h 91"/>
                  <a:gd name="T12" fmla="*/ 53 w 267"/>
                  <a:gd name="T13" fmla="*/ 15 h 91"/>
                  <a:gd name="T14" fmla="*/ 0 w 267"/>
                  <a:gd name="T15" fmla="*/ 12 h 91"/>
                  <a:gd name="T16" fmla="*/ 0 w 267"/>
                  <a:gd name="T17" fmla="*/ 0 h 91"/>
                  <a:gd name="T18" fmla="*/ 53 w 267"/>
                  <a:gd name="T19" fmla="*/ 2 h 91"/>
                  <a:gd name="T20" fmla="*/ 106 w 267"/>
                  <a:gd name="T21" fmla="*/ 7 h 91"/>
                  <a:gd name="T22" fmla="*/ 189 w 267"/>
                  <a:gd name="T23" fmla="*/ 25 h 91"/>
                  <a:gd name="T24" fmla="*/ 219 w 267"/>
                  <a:gd name="T25" fmla="*/ 38 h 91"/>
                  <a:gd name="T26" fmla="*/ 247 w 267"/>
                  <a:gd name="T27" fmla="*/ 50 h 91"/>
                  <a:gd name="T28" fmla="*/ 262 w 267"/>
                  <a:gd name="T29" fmla="*/ 68 h 91"/>
                  <a:gd name="T30" fmla="*/ 267 w 267"/>
                  <a:gd name="T31" fmla="*/ 85 h 91"/>
                  <a:gd name="T32" fmla="*/ 254 w 267"/>
                  <a:gd name="T3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1">
                    <a:moveTo>
                      <a:pt x="254" y="91"/>
                    </a:moveTo>
                    <a:lnTo>
                      <a:pt x="249" y="75"/>
                    </a:lnTo>
                    <a:lnTo>
                      <a:pt x="237" y="60"/>
                    </a:lnTo>
                    <a:lnTo>
                      <a:pt x="212" y="50"/>
                    </a:lnTo>
                    <a:lnTo>
                      <a:pt x="184" y="38"/>
                    </a:lnTo>
                    <a:lnTo>
                      <a:pt x="101" y="20"/>
                    </a:lnTo>
                    <a:lnTo>
                      <a:pt x="53" y="1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6" y="7"/>
                    </a:lnTo>
                    <a:lnTo>
                      <a:pt x="189" y="25"/>
                    </a:lnTo>
                    <a:lnTo>
                      <a:pt x="219" y="38"/>
                    </a:lnTo>
                    <a:lnTo>
                      <a:pt x="247" y="50"/>
                    </a:lnTo>
                    <a:lnTo>
                      <a:pt x="262" y="68"/>
                    </a:lnTo>
                    <a:lnTo>
                      <a:pt x="267" y="85"/>
                    </a:lnTo>
                    <a:lnTo>
                      <a:pt x="25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6" name="Freeform 1700"/>
              <p:cNvSpPr>
                <a:spLocks/>
              </p:cNvSpPr>
              <p:nvPr/>
            </p:nvSpPr>
            <p:spPr bwMode="auto">
              <a:xfrm>
                <a:off x="661" y="3244"/>
                <a:ext cx="190" cy="63"/>
              </a:xfrm>
              <a:custGeom>
                <a:avLst/>
                <a:gdLst>
                  <a:gd name="T0" fmla="*/ 266 w 266"/>
                  <a:gd name="T1" fmla="*/ 12 h 88"/>
                  <a:gd name="T2" fmla="*/ 214 w 266"/>
                  <a:gd name="T3" fmla="*/ 15 h 88"/>
                  <a:gd name="T4" fmla="*/ 168 w 266"/>
                  <a:gd name="T5" fmla="*/ 20 h 88"/>
                  <a:gd name="T6" fmla="*/ 85 w 266"/>
                  <a:gd name="T7" fmla="*/ 38 h 88"/>
                  <a:gd name="T8" fmla="*/ 53 w 266"/>
                  <a:gd name="T9" fmla="*/ 50 h 88"/>
                  <a:gd name="T10" fmla="*/ 33 w 266"/>
                  <a:gd name="T11" fmla="*/ 63 h 88"/>
                  <a:gd name="T12" fmla="*/ 18 w 266"/>
                  <a:gd name="T13" fmla="*/ 75 h 88"/>
                  <a:gd name="T14" fmla="*/ 15 w 266"/>
                  <a:gd name="T15" fmla="*/ 88 h 88"/>
                  <a:gd name="T16" fmla="*/ 0 w 266"/>
                  <a:gd name="T17" fmla="*/ 85 h 88"/>
                  <a:gd name="T18" fmla="*/ 5 w 266"/>
                  <a:gd name="T19" fmla="*/ 68 h 88"/>
                  <a:gd name="T20" fmla="*/ 23 w 266"/>
                  <a:gd name="T21" fmla="*/ 50 h 88"/>
                  <a:gd name="T22" fmla="*/ 45 w 266"/>
                  <a:gd name="T23" fmla="*/ 38 h 88"/>
                  <a:gd name="T24" fmla="*/ 78 w 266"/>
                  <a:gd name="T25" fmla="*/ 25 h 88"/>
                  <a:gd name="T26" fmla="*/ 163 w 266"/>
                  <a:gd name="T27" fmla="*/ 7 h 88"/>
                  <a:gd name="T28" fmla="*/ 214 w 266"/>
                  <a:gd name="T29" fmla="*/ 2 h 88"/>
                  <a:gd name="T30" fmla="*/ 266 w 266"/>
                  <a:gd name="T31" fmla="*/ 0 h 88"/>
                  <a:gd name="T32" fmla="*/ 266 w 266"/>
                  <a:gd name="T33" fmla="*/ 1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88">
                    <a:moveTo>
                      <a:pt x="266" y="12"/>
                    </a:moveTo>
                    <a:lnTo>
                      <a:pt x="214" y="15"/>
                    </a:lnTo>
                    <a:lnTo>
                      <a:pt x="168" y="20"/>
                    </a:lnTo>
                    <a:lnTo>
                      <a:pt x="85" y="38"/>
                    </a:lnTo>
                    <a:lnTo>
                      <a:pt x="53" y="50"/>
                    </a:lnTo>
                    <a:lnTo>
                      <a:pt x="33" y="63"/>
                    </a:lnTo>
                    <a:lnTo>
                      <a:pt x="18" y="75"/>
                    </a:lnTo>
                    <a:lnTo>
                      <a:pt x="15" y="88"/>
                    </a:lnTo>
                    <a:lnTo>
                      <a:pt x="0" y="85"/>
                    </a:lnTo>
                    <a:lnTo>
                      <a:pt x="5" y="68"/>
                    </a:lnTo>
                    <a:lnTo>
                      <a:pt x="23" y="50"/>
                    </a:lnTo>
                    <a:lnTo>
                      <a:pt x="45" y="38"/>
                    </a:lnTo>
                    <a:lnTo>
                      <a:pt x="78" y="25"/>
                    </a:lnTo>
                    <a:lnTo>
                      <a:pt x="163" y="7"/>
                    </a:lnTo>
                    <a:lnTo>
                      <a:pt x="214" y="2"/>
                    </a:lnTo>
                    <a:lnTo>
                      <a:pt x="266" y="0"/>
                    </a:lnTo>
                    <a:lnTo>
                      <a:pt x="26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7" name="Oval 1701"/>
              <p:cNvSpPr>
                <a:spLocks noChangeArrowheads="1"/>
              </p:cNvSpPr>
              <p:nvPr/>
            </p:nvSpPr>
            <p:spPr bwMode="auto">
              <a:xfrm>
                <a:off x="846" y="32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8" name="Freeform 1702"/>
              <p:cNvSpPr>
                <a:spLocks/>
              </p:cNvSpPr>
              <p:nvPr/>
            </p:nvSpPr>
            <p:spPr bwMode="auto">
              <a:xfrm>
                <a:off x="661" y="3307"/>
                <a:ext cx="190" cy="65"/>
              </a:xfrm>
              <a:custGeom>
                <a:avLst/>
                <a:gdLst>
                  <a:gd name="T0" fmla="*/ 15 w 266"/>
                  <a:gd name="T1" fmla="*/ 0 h 91"/>
                  <a:gd name="T2" fmla="*/ 18 w 266"/>
                  <a:gd name="T3" fmla="*/ 15 h 91"/>
                  <a:gd name="T4" fmla="*/ 30 w 266"/>
                  <a:gd name="T5" fmla="*/ 28 h 91"/>
                  <a:gd name="T6" fmla="*/ 53 w 266"/>
                  <a:gd name="T7" fmla="*/ 40 h 91"/>
                  <a:gd name="T8" fmla="*/ 83 w 266"/>
                  <a:gd name="T9" fmla="*/ 51 h 91"/>
                  <a:gd name="T10" fmla="*/ 166 w 266"/>
                  <a:gd name="T11" fmla="*/ 68 h 91"/>
                  <a:gd name="T12" fmla="*/ 214 w 266"/>
                  <a:gd name="T13" fmla="*/ 73 h 91"/>
                  <a:gd name="T14" fmla="*/ 266 w 266"/>
                  <a:gd name="T15" fmla="*/ 76 h 91"/>
                  <a:gd name="T16" fmla="*/ 266 w 266"/>
                  <a:gd name="T17" fmla="*/ 91 h 91"/>
                  <a:gd name="T18" fmla="*/ 214 w 266"/>
                  <a:gd name="T19" fmla="*/ 88 h 91"/>
                  <a:gd name="T20" fmla="*/ 163 w 266"/>
                  <a:gd name="T21" fmla="*/ 83 h 91"/>
                  <a:gd name="T22" fmla="*/ 80 w 266"/>
                  <a:gd name="T23" fmla="*/ 66 h 91"/>
                  <a:gd name="T24" fmla="*/ 45 w 266"/>
                  <a:gd name="T25" fmla="*/ 53 h 91"/>
                  <a:gd name="T26" fmla="*/ 23 w 266"/>
                  <a:gd name="T27" fmla="*/ 40 h 91"/>
                  <a:gd name="T28" fmla="*/ 5 w 266"/>
                  <a:gd name="T29" fmla="*/ 23 h 91"/>
                  <a:gd name="T30" fmla="*/ 0 w 266"/>
                  <a:gd name="T31" fmla="*/ 3 h 91"/>
                  <a:gd name="T32" fmla="*/ 15 w 266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91">
                    <a:moveTo>
                      <a:pt x="15" y="0"/>
                    </a:moveTo>
                    <a:lnTo>
                      <a:pt x="18" y="15"/>
                    </a:lnTo>
                    <a:lnTo>
                      <a:pt x="30" y="28"/>
                    </a:lnTo>
                    <a:lnTo>
                      <a:pt x="53" y="40"/>
                    </a:lnTo>
                    <a:lnTo>
                      <a:pt x="83" y="51"/>
                    </a:lnTo>
                    <a:lnTo>
                      <a:pt x="166" y="68"/>
                    </a:lnTo>
                    <a:lnTo>
                      <a:pt x="214" y="73"/>
                    </a:lnTo>
                    <a:lnTo>
                      <a:pt x="266" y="76"/>
                    </a:lnTo>
                    <a:lnTo>
                      <a:pt x="266" y="91"/>
                    </a:lnTo>
                    <a:lnTo>
                      <a:pt x="214" y="88"/>
                    </a:lnTo>
                    <a:lnTo>
                      <a:pt x="163" y="83"/>
                    </a:lnTo>
                    <a:lnTo>
                      <a:pt x="80" y="66"/>
                    </a:lnTo>
                    <a:lnTo>
                      <a:pt x="45" y="53"/>
                    </a:lnTo>
                    <a:lnTo>
                      <a:pt x="23" y="40"/>
                    </a:lnTo>
                    <a:lnTo>
                      <a:pt x="5" y="23"/>
                    </a:lnTo>
                    <a:lnTo>
                      <a:pt x="0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59" name="Oval 1703"/>
              <p:cNvSpPr>
                <a:spLocks noChangeArrowheads="1"/>
              </p:cNvSpPr>
              <p:nvPr/>
            </p:nvSpPr>
            <p:spPr bwMode="auto">
              <a:xfrm>
                <a:off x="661" y="3301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60" name="Freeform 1704"/>
              <p:cNvSpPr>
                <a:spLocks/>
              </p:cNvSpPr>
              <p:nvPr/>
            </p:nvSpPr>
            <p:spPr bwMode="auto">
              <a:xfrm>
                <a:off x="851" y="3305"/>
                <a:ext cx="191" cy="67"/>
              </a:xfrm>
              <a:custGeom>
                <a:avLst/>
                <a:gdLst>
                  <a:gd name="T0" fmla="*/ 0 w 267"/>
                  <a:gd name="T1" fmla="*/ 79 h 94"/>
                  <a:gd name="T2" fmla="*/ 53 w 267"/>
                  <a:gd name="T3" fmla="*/ 76 h 94"/>
                  <a:gd name="T4" fmla="*/ 104 w 267"/>
                  <a:gd name="T5" fmla="*/ 71 h 94"/>
                  <a:gd name="T6" fmla="*/ 187 w 267"/>
                  <a:gd name="T7" fmla="*/ 54 h 94"/>
                  <a:gd name="T8" fmla="*/ 212 w 267"/>
                  <a:gd name="T9" fmla="*/ 43 h 94"/>
                  <a:gd name="T10" fmla="*/ 237 w 267"/>
                  <a:gd name="T11" fmla="*/ 31 h 94"/>
                  <a:gd name="T12" fmla="*/ 249 w 267"/>
                  <a:gd name="T13" fmla="*/ 18 h 94"/>
                  <a:gd name="T14" fmla="*/ 254 w 267"/>
                  <a:gd name="T15" fmla="*/ 0 h 94"/>
                  <a:gd name="T16" fmla="*/ 267 w 267"/>
                  <a:gd name="T17" fmla="*/ 8 h 94"/>
                  <a:gd name="T18" fmla="*/ 262 w 267"/>
                  <a:gd name="T19" fmla="*/ 26 h 94"/>
                  <a:gd name="T20" fmla="*/ 244 w 267"/>
                  <a:gd name="T21" fmla="*/ 43 h 94"/>
                  <a:gd name="T22" fmla="*/ 219 w 267"/>
                  <a:gd name="T23" fmla="*/ 56 h 94"/>
                  <a:gd name="T24" fmla="*/ 189 w 267"/>
                  <a:gd name="T25" fmla="*/ 69 h 94"/>
                  <a:gd name="T26" fmla="*/ 106 w 267"/>
                  <a:gd name="T27" fmla="*/ 86 h 94"/>
                  <a:gd name="T28" fmla="*/ 53 w 267"/>
                  <a:gd name="T29" fmla="*/ 91 h 94"/>
                  <a:gd name="T30" fmla="*/ 0 w 267"/>
                  <a:gd name="T31" fmla="*/ 94 h 94"/>
                  <a:gd name="T32" fmla="*/ 0 w 267"/>
                  <a:gd name="T33" fmla="*/ 7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94">
                    <a:moveTo>
                      <a:pt x="0" y="79"/>
                    </a:moveTo>
                    <a:lnTo>
                      <a:pt x="53" y="76"/>
                    </a:lnTo>
                    <a:lnTo>
                      <a:pt x="104" y="71"/>
                    </a:lnTo>
                    <a:lnTo>
                      <a:pt x="187" y="54"/>
                    </a:lnTo>
                    <a:lnTo>
                      <a:pt x="212" y="43"/>
                    </a:lnTo>
                    <a:lnTo>
                      <a:pt x="237" y="31"/>
                    </a:lnTo>
                    <a:lnTo>
                      <a:pt x="249" y="18"/>
                    </a:lnTo>
                    <a:lnTo>
                      <a:pt x="254" y="0"/>
                    </a:lnTo>
                    <a:lnTo>
                      <a:pt x="267" y="8"/>
                    </a:lnTo>
                    <a:lnTo>
                      <a:pt x="262" y="26"/>
                    </a:lnTo>
                    <a:lnTo>
                      <a:pt x="244" y="43"/>
                    </a:lnTo>
                    <a:lnTo>
                      <a:pt x="219" y="56"/>
                    </a:lnTo>
                    <a:lnTo>
                      <a:pt x="189" y="69"/>
                    </a:lnTo>
                    <a:lnTo>
                      <a:pt x="106" y="86"/>
                    </a:lnTo>
                    <a:lnTo>
                      <a:pt x="53" y="91"/>
                    </a:lnTo>
                    <a:lnTo>
                      <a:pt x="0" y="9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61" name="Oval 1705"/>
              <p:cNvSpPr>
                <a:spLocks noChangeArrowheads="1"/>
              </p:cNvSpPr>
              <p:nvPr/>
            </p:nvSpPr>
            <p:spPr bwMode="auto">
              <a:xfrm>
                <a:off x="846" y="336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62" name="Oval 1706"/>
              <p:cNvSpPr>
                <a:spLocks noChangeArrowheads="1"/>
              </p:cNvSpPr>
              <p:nvPr/>
            </p:nvSpPr>
            <p:spPr bwMode="auto">
              <a:xfrm>
                <a:off x="1033" y="3301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163280"/>
            <a:ext cx="9234080" cy="600076"/>
          </a:xfrm>
        </p:spPr>
        <p:txBody>
          <a:bodyPr>
            <a:normAutofit/>
          </a:bodyPr>
          <a:lstStyle/>
          <a:p>
            <a:pPr algn="l" rtl="0"/>
            <a:r>
              <a:rPr lang="en-AU" altLang="en-US" sz="3200" dirty="0"/>
              <a:t>Futures Wheel </a:t>
            </a:r>
            <a:r>
              <a:rPr lang="en-AU" altLang="en-US" sz="3200" dirty="0" smtClean="0"/>
              <a:t>Template</a:t>
            </a:r>
            <a:r>
              <a:rPr lang="he-IL" altLang="en-US" sz="3200" dirty="0" smtClean="0"/>
              <a:t> תבנית עבודה לאופן עתידים         </a:t>
            </a:r>
            <a:endParaRPr lang="en-US" altLang="en-US" sz="3200" dirty="0"/>
          </a:p>
        </p:txBody>
      </p:sp>
      <p:grpSp>
        <p:nvGrpSpPr>
          <p:cNvPr id="302798" name="Group 1742"/>
          <p:cNvGrpSpPr>
            <a:grpSpLocks/>
          </p:cNvGrpSpPr>
          <p:nvPr/>
        </p:nvGrpSpPr>
        <p:grpSpPr bwMode="auto">
          <a:xfrm>
            <a:off x="3356838" y="2369529"/>
            <a:ext cx="5018812" cy="2689834"/>
            <a:chOff x="1304" y="1619"/>
            <a:chExt cx="3012" cy="1568"/>
          </a:xfrm>
        </p:grpSpPr>
        <p:sp>
          <p:nvSpPr>
            <p:cNvPr id="300906" name="Oval 874"/>
            <p:cNvSpPr>
              <a:spLocks noChangeArrowheads="1"/>
            </p:cNvSpPr>
            <p:nvPr/>
          </p:nvSpPr>
          <p:spPr bwMode="auto">
            <a:xfrm>
              <a:off x="1699" y="1764"/>
              <a:ext cx="2266" cy="12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2797" name="Group 1741"/>
            <p:cNvGrpSpPr>
              <a:grpSpLocks/>
            </p:cNvGrpSpPr>
            <p:nvPr/>
          </p:nvGrpSpPr>
          <p:grpSpPr bwMode="auto">
            <a:xfrm>
              <a:off x="1304" y="1619"/>
              <a:ext cx="3012" cy="1568"/>
              <a:chOff x="1304" y="1619"/>
              <a:chExt cx="3012" cy="1568"/>
            </a:xfrm>
          </p:grpSpPr>
          <p:sp>
            <p:nvSpPr>
              <p:cNvPr id="300913" name="Oval 881"/>
              <p:cNvSpPr>
                <a:spLocks noChangeArrowheads="1"/>
              </p:cNvSpPr>
              <p:nvPr/>
            </p:nvSpPr>
            <p:spPr bwMode="auto">
              <a:xfrm>
                <a:off x="2832" y="1760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14" name="Oval 882"/>
              <p:cNvSpPr>
                <a:spLocks noChangeArrowheads="1"/>
              </p:cNvSpPr>
              <p:nvPr/>
            </p:nvSpPr>
            <p:spPr bwMode="auto">
              <a:xfrm>
                <a:off x="1694" y="238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15" name="Oval 883"/>
              <p:cNvSpPr>
                <a:spLocks noChangeArrowheads="1"/>
              </p:cNvSpPr>
              <p:nvPr/>
            </p:nvSpPr>
            <p:spPr bwMode="auto">
              <a:xfrm>
                <a:off x="2832" y="3018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26" name="Freeform 894"/>
              <p:cNvSpPr>
                <a:spLocks/>
              </p:cNvSpPr>
              <p:nvPr/>
            </p:nvSpPr>
            <p:spPr bwMode="auto">
              <a:xfrm>
                <a:off x="2331" y="1625"/>
                <a:ext cx="691" cy="245"/>
              </a:xfrm>
              <a:custGeom>
                <a:avLst/>
                <a:gdLst>
                  <a:gd name="T0" fmla="*/ 965 w 965"/>
                  <a:gd name="T1" fmla="*/ 161 h 343"/>
                  <a:gd name="T2" fmla="*/ 960 w 965"/>
                  <a:gd name="T3" fmla="*/ 144 h 343"/>
                  <a:gd name="T4" fmla="*/ 950 w 965"/>
                  <a:gd name="T5" fmla="*/ 126 h 343"/>
                  <a:gd name="T6" fmla="*/ 935 w 965"/>
                  <a:gd name="T7" fmla="*/ 111 h 343"/>
                  <a:gd name="T8" fmla="*/ 908 w 965"/>
                  <a:gd name="T9" fmla="*/ 88 h 343"/>
                  <a:gd name="T10" fmla="*/ 855 w 965"/>
                  <a:gd name="T11" fmla="*/ 63 h 343"/>
                  <a:gd name="T12" fmla="*/ 789 w 965"/>
                  <a:gd name="T13" fmla="*/ 38 h 343"/>
                  <a:gd name="T14" fmla="*/ 714 w 965"/>
                  <a:gd name="T15" fmla="*/ 20 h 343"/>
                  <a:gd name="T16" fmla="*/ 626 w 965"/>
                  <a:gd name="T17" fmla="*/ 7 h 343"/>
                  <a:gd name="T18" fmla="*/ 533 w 965"/>
                  <a:gd name="T19" fmla="*/ 0 h 343"/>
                  <a:gd name="T20" fmla="*/ 432 w 965"/>
                  <a:gd name="T21" fmla="*/ 0 h 343"/>
                  <a:gd name="T22" fmla="*/ 339 w 965"/>
                  <a:gd name="T23" fmla="*/ 7 h 343"/>
                  <a:gd name="T24" fmla="*/ 254 w 965"/>
                  <a:gd name="T25" fmla="*/ 20 h 343"/>
                  <a:gd name="T26" fmla="*/ 176 w 965"/>
                  <a:gd name="T27" fmla="*/ 38 h 343"/>
                  <a:gd name="T28" fmla="*/ 111 w 965"/>
                  <a:gd name="T29" fmla="*/ 63 h 343"/>
                  <a:gd name="T30" fmla="*/ 58 w 965"/>
                  <a:gd name="T31" fmla="*/ 91 h 343"/>
                  <a:gd name="T32" fmla="*/ 30 w 965"/>
                  <a:gd name="T33" fmla="*/ 113 h 343"/>
                  <a:gd name="T34" fmla="*/ 15 w 965"/>
                  <a:gd name="T35" fmla="*/ 129 h 343"/>
                  <a:gd name="T36" fmla="*/ 3 w 965"/>
                  <a:gd name="T37" fmla="*/ 154 h 343"/>
                  <a:gd name="T38" fmla="*/ 0 w 965"/>
                  <a:gd name="T39" fmla="*/ 172 h 343"/>
                  <a:gd name="T40" fmla="*/ 3 w 965"/>
                  <a:gd name="T41" fmla="*/ 189 h 343"/>
                  <a:gd name="T42" fmla="*/ 15 w 965"/>
                  <a:gd name="T43" fmla="*/ 214 h 343"/>
                  <a:gd name="T44" fmla="*/ 30 w 965"/>
                  <a:gd name="T45" fmla="*/ 230 h 343"/>
                  <a:gd name="T46" fmla="*/ 58 w 965"/>
                  <a:gd name="T47" fmla="*/ 255 h 343"/>
                  <a:gd name="T48" fmla="*/ 111 w 965"/>
                  <a:gd name="T49" fmla="*/ 280 h 343"/>
                  <a:gd name="T50" fmla="*/ 176 w 965"/>
                  <a:gd name="T51" fmla="*/ 305 h 343"/>
                  <a:gd name="T52" fmla="*/ 254 w 965"/>
                  <a:gd name="T53" fmla="*/ 323 h 343"/>
                  <a:gd name="T54" fmla="*/ 339 w 965"/>
                  <a:gd name="T55" fmla="*/ 336 h 343"/>
                  <a:gd name="T56" fmla="*/ 432 w 965"/>
                  <a:gd name="T57" fmla="*/ 343 h 343"/>
                  <a:gd name="T58" fmla="*/ 533 w 965"/>
                  <a:gd name="T59" fmla="*/ 343 h 343"/>
                  <a:gd name="T60" fmla="*/ 626 w 965"/>
                  <a:gd name="T61" fmla="*/ 336 h 343"/>
                  <a:gd name="T62" fmla="*/ 714 w 965"/>
                  <a:gd name="T63" fmla="*/ 323 h 343"/>
                  <a:gd name="T64" fmla="*/ 789 w 965"/>
                  <a:gd name="T65" fmla="*/ 305 h 343"/>
                  <a:gd name="T66" fmla="*/ 855 w 965"/>
                  <a:gd name="T67" fmla="*/ 280 h 343"/>
                  <a:gd name="T68" fmla="*/ 908 w 965"/>
                  <a:gd name="T69" fmla="*/ 255 h 343"/>
                  <a:gd name="T70" fmla="*/ 935 w 965"/>
                  <a:gd name="T71" fmla="*/ 230 h 343"/>
                  <a:gd name="T72" fmla="*/ 950 w 965"/>
                  <a:gd name="T73" fmla="*/ 214 h 343"/>
                  <a:gd name="T74" fmla="*/ 963 w 965"/>
                  <a:gd name="T75" fmla="*/ 189 h 343"/>
                  <a:gd name="T76" fmla="*/ 965 w 965"/>
                  <a:gd name="T77" fmla="*/ 17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3">
                    <a:moveTo>
                      <a:pt x="965" y="169"/>
                    </a:moveTo>
                    <a:lnTo>
                      <a:pt x="965" y="161"/>
                    </a:lnTo>
                    <a:lnTo>
                      <a:pt x="963" y="151"/>
                    </a:lnTo>
                    <a:lnTo>
                      <a:pt x="960" y="144"/>
                    </a:lnTo>
                    <a:lnTo>
                      <a:pt x="955" y="136"/>
                    </a:lnTo>
                    <a:lnTo>
                      <a:pt x="950" y="126"/>
                    </a:lnTo>
                    <a:lnTo>
                      <a:pt x="943" y="119"/>
                    </a:lnTo>
                    <a:lnTo>
                      <a:pt x="935" y="111"/>
                    </a:lnTo>
                    <a:lnTo>
                      <a:pt x="928" y="103"/>
                    </a:lnTo>
                    <a:lnTo>
                      <a:pt x="908" y="88"/>
                    </a:lnTo>
                    <a:lnTo>
                      <a:pt x="882" y="76"/>
                    </a:lnTo>
                    <a:lnTo>
                      <a:pt x="855" y="63"/>
                    </a:lnTo>
                    <a:lnTo>
                      <a:pt x="825" y="50"/>
                    </a:lnTo>
                    <a:lnTo>
                      <a:pt x="789" y="38"/>
                    </a:lnTo>
                    <a:lnTo>
                      <a:pt x="752" y="28"/>
                    </a:lnTo>
                    <a:lnTo>
                      <a:pt x="714" y="20"/>
                    </a:lnTo>
                    <a:lnTo>
                      <a:pt x="671" y="12"/>
                    </a:lnTo>
                    <a:lnTo>
                      <a:pt x="626" y="7"/>
                    </a:lnTo>
                    <a:lnTo>
                      <a:pt x="581" y="2"/>
                    </a:lnTo>
                    <a:lnTo>
                      <a:pt x="533" y="0"/>
                    </a:lnTo>
                    <a:lnTo>
                      <a:pt x="483" y="0"/>
                    </a:lnTo>
                    <a:lnTo>
                      <a:pt x="432" y="0"/>
                    </a:lnTo>
                    <a:lnTo>
                      <a:pt x="385" y="2"/>
                    </a:lnTo>
                    <a:lnTo>
                      <a:pt x="339" y="7"/>
                    </a:lnTo>
                    <a:lnTo>
                      <a:pt x="294" y="12"/>
                    </a:lnTo>
                    <a:lnTo>
                      <a:pt x="254" y="20"/>
                    </a:lnTo>
                    <a:lnTo>
                      <a:pt x="214" y="30"/>
                    </a:lnTo>
                    <a:lnTo>
                      <a:pt x="176" y="38"/>
                    </a:lnTo>
                    <a:lnTo>
                      <a:pt x="141" y="50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58" y="91"/>
                    </a:lnTo>
                    <a:lnTo>
                      <a:pt x="38" y="106"/>
                    </a:lnTo>
                    <a:lnTo>
                      <a:pt x="30" y="113"/>
                    </a:lnTo>
                    <a:lnTo>
                      <a:pt x="23" y="121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3" y="154"/>
                    </a:lnTo>
                    <a:lnTo>
                      <a:pt x="0" y="164"/>
                    </a:lnTo>
                    <a:lnTo>
                      <a:pt x="0" y="172"/>
                    </a:lnTo>
                    <a:lnTo>
                      <a:pt x="0" y="182"/>
                    </a:lnTo>
                    <a:lnTo>
                      <a:pt x="3" y="189"/>
                    </a:lnTo>
                    <a:lnTo>
                      <a:pt x="10" y="207"/>
                    </a:lnTo>
                    <a:lnTo>
                      <a:pt x="15" y="214"/>
                    </a:lnTo>
                    <a:lnTo>
                      <a:pt x="23" y="222"/>
                    </a:lnTo>
                    <a:lnTo>
                      <a:pt x="30" y="230"/>
                    </a:lnTo>
                    <a:lnTo>
                      <a:pt x="38" y="240"/>
                    </a:lnTo>
                    <a:lnTo>
                      <a:pt x="58" y="255"/>
                    </a:lnTo>
                    <a:lnTo>
                      <a:pt x="83" y="267"/>
                    </a:lnTo>
                    <a:lnTo>
                      <a:pt x="111" y="280"/>
                    </a:lnTo>
                    <a:lnTo>
                      <a:pt x="141" y="293"/>
                    </a:lnTo>
                    <a:lnTo>
                      <a:pt x="176" y="305"/>
                    </a:lnTo>
                    <a:lnTo>
                      <a:pt x="214" y="315"/>
                    </a:lnTo>
                    <a:lnTo>
                      <a:pt x="254" y="323"/>
                    </a:lnTo>
                    <a:lnTo>
                      <a:pt x="294" y="331"/>
                    </a:lnTo>
                    <a:lnTo>
                      <a:pt x="339" y="336"/>
                    </a:lnTo>
                    <a:lnTo>
                      <a:pt x="385" y="341"/>
                    </a:lnTo>
                    <a:lnTo>
                      <a:pt x="432" y="343"/>
                    </a:lnTo>
                    <a:lnTo>
                      <a:pt x="483" y="343"/>
                    </a:lnTo>
                    <a:lnTo>
                      <a:pt x="533" y="343"/>
                    </a:lnTo>
                    <a:lnTo>
                      <a:pt x="581" y="341"/>
                    </a:lnTo>
                    <a:lnTo>
                      <a:pt x="626" y="336"/>
                    </a:lnTo>
                    <a:lnTo>
                      <a:pt x="671" y="331"/>
                    </a:lnTo>
                    <a:lnTo>
                      <a:pt x="714" y="323"/>
                    </a:lnTo>
                    <a:lnTo>
                      <a:pt x="752" y="315"/>
                    </a:lnTo>
                    <a:lnTo>
                      <a:pt x="789" y="305"/>
                    </a:lnTo>
                    <a:lnTo>
                      <a:pt x="825" y="293"/>
                    </a:lnTo>
                    <a:lnTo>
                      <a:pt x="855" y="280"/>
                    </a:lnTo>
                    <a:lnTo>
                      <a:pt x="882" y="267"/>
                    </a:lnTo>
                    <a:lnTo>
                      <a:pt x="908" y="255"/>
                    </a:lnTo>
                    <a:lnTo>
                      <a:pt x="928" y="240"/>
                    </a:lnTo>
                    <a:lnTo>
                      <a:pt x="935" y="230"/>
                    </a:lnTo>
                    <a:lnTo>
                      <a:pt x="943" y="222"/>
                    </a:lnTo>
                    <a:lnTo>
                      <a:pt x="950" y="214"/>
                    </a:lnTo>
                    <a:lnTo>
                      <a:pt x="955" y="207"/>
                    </a:lnTo>
                    <a:lnTo>
                      <a:pt x="963" y="189"/>
                    </a:lnTo>
                    <a:lnTo>
                      <a:pt x="965" y="182"/>
                    </a:lnTo>
                    <a:lnTo>
                      <a:pt x="965" y="172"/>
                    </a:lnTo>
                    <a:lnTo>
                      <a:pt x="965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27" name="Freeform 895"/>
              <p:cNvSpPr>
                <a:spLocks/>
              </p:cNvSpPr>
              <p:nvPr/>
            </p:nvSpPr>
            <p:spPr bwMode="auto">
              <a:xfrm>
                <a:off x="2677" y="1621"/>
                <a:ext cx="349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59 h 174"/>
                  <a:gd name="T4" fmla="*/ 465 w 487"/>
                  <a:gd name="T5" fmla="*/ 146 h 174"/>
                  <a:gd name="T6" fmla="*/ 455 w 487"/>
                  <a:gd name="T7" fmla="*/ 129 h 174"/>
                  <a:gd name="T8" fmla="*/ 440 w 487"/>
                  <a:gd name="T9" fmla="*/ 113 h 174"/>
                  <a:gd name="T10" fmla="*/ 394 w 487"/>
                  <a:gd name="T11" fmla="*/ 88 h 174"/>
                  <a:gd name="T12" fmla="*/ 339 w 487"/>
                  <a:gd name="T13" fmla="*/ 63 h 174"/>
                  <a:gd name="T14" fmla="*/ 266 w 487"/>
                  <a:gd name="T15" fmla="*/ 40 h 174"/>
                  <a:gd name="T16" fmla="*/ 226 w 487"/>
                  <a:gd name="T17" fmla="*/ 33 h 174"/>
                  <a:gd name="T18" fmla="*/ 188 w 487"/>
                  <a:gd name="T19" fmla="*/ 25 h 174"/>
                  <a:gd name="T20" fmla="*/ 98 w 487"/>
                  <a:gd name="T21" fmla="*/ 15 h 174"/>
                  <a:gd name="T22" fmla="*/ 0 w 487"/>
                  <a:gd name="T23" fmla="*/ 12 h 174"/>
                  <a:gd name="T24" fmla="*/ 0 w 487"/>
                  <a:gd name="T25" fmla="*/ 0 h 174"/>
                  <a:gd name="T26" fmla="*/ 98 w 487"/>
                  <a:gd name="T27" fmla="*/ 2 h 174"/>
                  <a:gd name="T28" fmla="*/ 188 w 487"/>
                  <a:gd name="T29" fmla="*/ 12 h 174"/>
                  <a:gd name="T30" fmla="*/ 231 w 487"/>
                  <a:gd name="T31" fmla="*/ 20 h 174"/>
                  <a:gd name="T32" fmla="*/ 271 w 487"/>
                  <a:gd name="T33" fmla="*/ 28 h 174"/>
                  <a:gd name="T34" fmla="*/ 344 w 487"/>
                  <a:gd name="T35" fmla="*/ 50 h 174"/>
                  <a:gd name="T36" fmla="*/ 402 w 487"/>
                  <a:gd name="T37" fmla="*/ 76 h 174"/>
                  <a:gd name="T38" fmla="*/ 450 w 487"/>
                  <a:gd name="T39" fmla="*/ 103 h 174"/>
                  <a:gd name="T40" fmla="*/ 465 w 487"/>
                  <a:gd name="T41" fmla="*/ 118 h 174"/>
                  <a:gd name="T42" fmla="*/ 477 w 487"/>
                  <a:gd name="T43" fmla="*/ 139 h 174"/>
                  <a:gd name="T44" fmla="*/ 485 w 487"/>
                  <a:gd name="T45" fmla="*/ 154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59"/>
                    </a:lnTo>
                    <a:lnTo>
                      <a:pt x="465" y="146"/>
                    </a:lnTo>
                    <a:lnTo>
                      <a:pt x="455" y="129"/>
                    </a:lnTo>
                    <a:lnTo>
                      <a:pt x="440" y="113"/>
                    </a:lnTo>
                    <a:lnTo>
                      <a:pt x="394" y="88"/>
                    </a:lnTo>
                    <a:lnTo>
                      <a:pt x="339" y="63"/>
                    </a:lnTo>
                    <a:lnTo>
                      <a:pt x="266" y="40"/>
                    </a:lnTo>
                    <a:lnTo>
                      <a:pt x="226" y="33"/>
                    </a:lnTo>
                    <a:lnTo>
                      <a:pt x="188" y="25"/>
                    </a:lnTo>
                    <a:lnTo>
                      <a:pt x="98" y="1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98" y="2"/>
                    </a:lnTo>
                    <a:lnTo>
                      <a:pt x="188" y="12"/>
                    </a:lnTo>
                    <a:lnTo>
                      <a:pt x="231" y="20"/>
                    </a:lnTo>
                    <a:lnTo>
                      <a:pt x="271" y="28"/>
                    </a:lnTo>
                    <a:lnTo>
                      <a:pt x="344" y="50"/>
                    </a:lnTo>
                    <a:lnTo>
                      <a:pt x="402" y="76"/>
                    </a:lnTo>
                    <a:lnTo>
                      <a:pt x="450" y="103"/>
                    </a:lnTo>
                    <a:lnTo>
                      <a:pt x="465" y="118"/>
                    </a:lnTo>
                    <a:lnTo>
                      <a:pt x="477" y="139"/>
                    </a:lnTo>
                    <a:lnTo>
                      <a:pt x="485" y="154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28" name="Freeform 896"/>
              <p:cNvSpPr>
                <a:spLocks/>
              </p:cNvSpPr>
              <p:nvPr/>
            </p:nvSpPr>
            <p:spPr bwMode="auto">
              <a:xfrm>
                <a:off x="2325" y="1621"/>
                <a:ext cx="352" cy="127"/>
              </a:xfrm>
              <a:custGeom>
                <a:avLst/>
                <a:gdLst>
                  <a:gd name="T0" fmla="*/ 491 w 491"/>
                  <a:gd name="T1" fmla="*/ 12 h 177"/>
                  <a:gd name="T2" fmla="*/ 393 w 491"/>
                  <a:gd name="T3" fmla="*/ 15 h 177"/>
                  <a:gd name="T4" fmla="*/ 305 w 491"/>
                  <a:gd name="T5" fmla="*/ 25 h 177"/>
                  <a:gd name="T6" fmla="*/ 224 w 491"/>
                  <a:gd name="T7" fmla="*/ 40 h 177"/>
                  <a:gd name="T8" fmla="*/ 151 w 491"/>
                  <a:gd name="T9" fmla="*/ 63 h 177"/>
                  <a:gd name="T10" fmla="*/ 121 w 491"/>
                  <a:gd name="T11" fmla="*/ 76 h 177"/>
                  <a:gd name="T12" fmla="*/ 94 w 491"/>
                  <a:gd name="T13" fmla="*/ 88 h 177"/>
                  <a:gd name="T14" fmla="*/ 51 w 491"/>
                  <a:gd name="T15" fmla="*/ 116 h 177"/>
                  <a:gd name="T16" fmla="*/ 36 w 491"/>
                  <a:gd name="T17" fmla="*/ 131 h 177"/>
                  <a:gd name="T18" fmla="*/ 23 w 491"/>
                  <a:gd name="T19" fmla="*/ 146 h 177"/>
                  <a:gd name="T20" fmla="*/ 18 w 491"/>
                  <a:gd name="T21" fmla="*/ 159 h 177"/>
                  <a:gd name="T22" fmla="*/ 16 w 491"/>
                  <a:gd name="T23" fmla="*/ 177 h 177"/>
                  <a:gd name="T24" fmla="*/ 0 w 491"/>
                  <a:gd name="T25" fmla="*/ 177 h 177"/>
                  <a:gd name="T26" fmla="*/ 3 w 491"/>
                  <a:gd name="T27" fmla="*/ 156 h 177"/>
                  <a:gd name="T28" fmla="*/ 11 w 491"/>
                  <a:gd name="T29" fmla="*/ 139 h 177"/>
                  <a:gd name="T30" fmla="*/ 23 w 491"/>
                  <a:gd name="T31" fmla="*/ 124 h 177"/>
                  <a:gd name="T32" fmla="*/ 41 w 491"/>
                  <a:gd name="T33" fmla="*/ 103 h 177"/>
                  <a:gd name="T34" fmla="*/ 86 w 491"/>
                  <a:gd name="T35" fmla="*/ 76 h 177"/>
                  <a:gd name="T36" fmla="*/ 114 w 491"/>
                  <a:gd name="T37" fmla="*/ 63 h 177"/>
                  <a:gd name="T38" fmla="*/ 144 w 491"/>
                  <a:gd name="T39" fmla="*/ 50 h 177"/>
                  <a:gd name="T40" fmla="*/ 219 w 491"/>
                  <a:gd name="T41" fmla="*/ 28 h 177"/>
                  <a:gd name="T42" fmla="*/ 300 w 491"/>
                  <a:gd name="T43" fmla="*/ 12 h 177"/>
                  <a:gd name="T44" fmla="*/ 393 w 491"/>
                  <a:gd name="T45" fmla="*/ 2 h 177"/>
                  <a:gd name="T46" fmla="*/ 491 w 491"/>
                  <a:gd name="T47" fmla="*/ 0 h 177"/>
                  <a:gd name="T48" fmla="*/ 491 w 491"/>
                  <a:gd name="T49" fmla="*/ 1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7">
                    <a:moveTo>
                      <a:pt x="491" y="12"/>
                    </a:moveTo>
                    <a:lnTo>
                      <a:pt x="393" y="15"/>
                    </a:lnTo>
                    <a:lnTo>
                      <a:pt x="305" y="25"/>
                    </a:lnTo>
                    <a:lnTo>
                      <a:pt x="224" y="40"/>
                    </a:lnTo>
                    <a:lnTo>
                      <a:pt x="151" y="63"/>
                    </a:lnTo>
                    <a:lnTo>
                      <a:pt x="121" y="76"/>
                    </a:lnTo>
                    <a:lnTo>
                      <a:pt x="94" y="88"/>
                    </a:lnTo>
                    <a:lnTo>
                      <a:pt x="51" y="116"/>
                    </a:lnTo>
                    <a:lnTo>
                      <a:pt x="36" y="131"/>
                    </a:lnTo>
                    <a:lnTo>
                      <a:pt x="23" y="146"/>
                    </a:lnTo>
                    <a:lnTo>
                      <a:pt x="18" y="159"/>
                    </a:lnTo>
                    <a:lnTo>
                      <a:pt x="16" y="177"/>
                    </a:lnTo>
                    <a:lnTo>
                      <a:pt x="0" y="177"/>
                    </a:lnTo>
                    <a:lnTo>
                      <a:pt x="3" y="156"/>
                    </a:lnTo>
                    <a:lnTo>
                      <a:pt x="11" y="139"/>
                    </a:lnTo>
                    <a:lnTo>
                      <a:pt x="23" y="124"/>
                    </a:lnTo>
                    <a:lnTo>
                      <a:pt x="41" y="103"/>
                    </a:lnTo>
                    <a:lnTo>
                      <a:pt x="86" y="76"/>
                    </a:lnTo>
                    <a:lnTo>
                      <a:pt x="114" y="63"/>
                    </a:lnTo>
                    <a:lnTo>
                      <a:pt x="144" y="50"/>
                    </a:lnTo>
                    <a:lnTo>
                      <a:pt x="219" y="28"/>
                    </a:lnTo>
                    <a:lnTo>
                      <a:pt x="300" y="12"/>
                    </a:lnTo>
                    <a:lnTo>
                      <a:pt x="393" y="2"/>
                    </a:lnTo>
                    <a:lnTo>
                      <a:pt x="491" y="0"/>
                    </a:lnTo>
                    <a:lnTo>
                      <a:pt x="4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29" name="Oval 897"/>
              <p:cNvSpPr>
                <a:spLocks noChangeArrowheads="1"/>
              </p:cNvSpPr>
              <p:nvPr/>
            </p:nvSpPr>
            <p:spPr bwMode="auto">
              <a:xfrm>
                <a:off x="2671" y="161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0" name="Freeform 898"/>
              <p:cNvSpPr>
                <a:spLocks/>
              </p:cNvSpPr>
              <p:nvPr/>
            </p:nvSpPr>
            <p:spPr bwMode="auto">
              <a:xfrm>
                <a:off x="2325" y="1748"/>
                <a:ext cx="352" cy="128"/>
              </a:xfrm>
              <a:custGeom>
                <a:avLst/>
                <a:gdLst>
                  <a:gd name="T0" fmla="*/ 16 w 491"/>
                  <a:gd name="T1" fmla="*/ 0 h 179"/>
                  <a:gd name="T2" fmla="*/ 18 w 491"/>
                  <a:gd name="T3" fmla="*/ 17 h 179"/>
                  <a:gd name="T4" fmla="*/ 23 w 491"/>
                  <a:gd name="T5" fmla="*/ 32 h 179"/>
                  <a:gd name="T6" fmla="*/ 36 w 491"/>
                  <a:gd name="T7" fmla="*/ 47 h 179"/>
                  <a:gd name="T8" fmla="*/ 48 w 491"/>
                  <a:gd name="T9" fmla="*/ 60 h 179"/>
                  <a:gd name="T10" fmla="*/ 94 w 491"/>
                  <a:gd name="T11" fmla="*/ 90 h 179"/>
                  <a:gd name="T12" fmla="*/ 149 w 491"/>
                  <a:gd name="T13" fmla="*/ 113 h 179"/>
                  <a:gd name="T14" fmla="*/ 222 w 491"/>
                  <a:gd name="T15" fmla="*/ 133 h 179"/>
                  <a:gd name="T16" fmla="*/ 259 w 491"/>
                  <a:gd name="T17" fmla="*/ 143 h 179"/>
                  <a:gd name="T18" fmla="*/ 302 w 491"/>
                  <a:gd name="T19" fmla="*/ 151 h 179"/>
                  <a:gd name="T20" fmla="*/ 393 w 491"/>
                  <a:gd name="T21" fmla="*/ 161 h 179"/>
                  <a:gd name="T22" fmla="*/ 491 w 491"/>
                  <a:gd name="T23" fmla="*/ 164 h 179"/>
                  <a:gd name="T24" fmla="*/ 491 w 491"/>
                  <a:gd name="T25" fmla="*/ 179 h 179"/>
                  <a:gd name="T26" fmla="*/ 393 w 491"/>
                  <a:gd name="T27" fmla="*/ 176 h 179"/>
                  <a:gd name="T28" fmla="*/ 300 w 491"/>
                  <a:gd name="T29" fmla="*/ 166 h 179"/>
                  <a:gd name="T30" fmla="*/ 257 w 491"/>
                  <a:gd name="T31" fmla="*/ 159 h 179"/>
                  <a:gd name="T32" fmla="*/ 219 w 491"/>
                  <a:gd name="T33" fmla="*/ 148 h 179"/>
                  <a:gd name="T34" fmla="*/ 146 w 491"/>
                  <a:gd name="T35" fmla="*/ 128 h 179"/>
                  <a:gd name="T36" fmla="*/ 86 w 491"/>
                  <a:gd name="T37" fmla="*/ 103 h 179"/>
                  <a:gd name="T38" fmla="*/ 41 w 491"/>
                  <a:gd name="T39" fmla="*/ 73 h 179"/>
                  <a:gd name="T40" fmla="*/ 23 w 491"/>
                  <a:gd name="T41" fmla="*/ 55 h 179"/>
                  <a:gd name="T42" fmla="*/ 11 w 491"/>
                  <a:gd name="T43" fmla="*/ 40 h 179"/>
                  <a:gd name="T44" fmla="*/ 3 w 491"/>
                  <a:gd name="T45" fmla="*/ 20 h 179"/>
                  <a:gd name="T46" fmla="*/ 0 w 491"/>
                  <a:gd name="T47" fmla="*/ 2 h 179"/>
                  <a:gd name="T48" fmla="*/ 16 w 491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9">
                    <a:moveTo>
                      <a:pt x="16" y="0"/>
                    </a:moveTo>
                    <a:lnTo>
                      <a:pt x="18" y="17"/>
                    </a:lnTo>
                    <a:lnTo>
                      <a:pt x="23" y="32"/>
                    </a:lnTo>
                    <a:lnTo>
                      <a:pt x="36" y="47"/>
                    </a:lnTo>
                    <a:lnTo>
                      <a:pt x="48" y="60"/>
                    </a:lnTo>
                    <a:lnTo>
                      <a:pt x="94" y="90"/>
                    </a:lnTo>
                    <a:lnTo>
                      <a:pt x="149" y="113"/>
                    </a:lnTo>
                    <a:lnTo>
                      <a:pt x="222" y="133"/>
                    </a:lnTo>
                    <a:lnTo>
                      <a:pt x="259" y="143"/>
                    </a:lnTo>
                    <a:lnTo>
                      <a:pt x="302" y="151"/>
                    </a:lnTo>
                    <a:lnTo>
                      <a:pt x="393" y="161"/>
                    </a:lnTo>
                    <a:lnTo>
                      <a:pt x="491" y="164"/>
                    </a:lnTo>
                    <a:lnTo>
                      <a:pt x="491" y="179"/>
                    </a:lnTo>
                    <a:lnTo>
                      <a:pt x="393" y="176"/>
                    </a:lnTo>
                    <a:lnTo>
                      <a:pt x="300" y="166"/>
                    </a:lnTo>
                    <a:lnTo>
                      <a:pt x="257" y="159"/>
                    </a:lnTo>
                    <a:lnTo>
                      <a:pt x="219" y="148"/>
                    </a:lnTo>
                    <a:lnTo>
                      <a:pt x="146" y="128"/>
                    </a:lnTo>
                    <a:lnTo>
                      <a:pt x="86" y="103"/>
                    </a:lnTo>
                    <a:lnTo>
                      <a:pt x="41" y="73"/>
                    </a:lnTo>
                    <a:lnTo>
                      <a:pt x="23" y="55"/>
                    </a:lnTo>
                    <a:lnTo>
                      <a:pt x="11" y="40"/>
                    </a:lnTo>
                    <a:lnTo>
                      <a:pt x="3" y="20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1" name="Oval 899"/>
              <p:cNvSpPr>
                <a:spLocks noChangeArrowheads="1"/>
              </p:cNvSpPr>
              <p:nvPr/>
            </p:nvSpPr>
            <p:spPr bwMode="auto">
              <a:xfrm>
                <a:off x="2325" y="1742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2" name="Freeform 900"/>
              <p:cNvSpPr>
                <a:spLocks/>
              </p:cNvSpPr>
              <p:nvPr/>
            </p:nvSpPr>
            <p:spPr bwMode="auto">
              <a:xfrm>
                <a:off x="2677" y="1746"/>
                <a:ext cx="349" cy="130"/>
              </a:xfrm>
              <a:custGeom>
                <a:avLst/>
                <a:gdLst>
                  <a:gd name="T0" fmla="*/ 0 w 487"/>
                  <a:gd name="T1" fmla="*/ 167 h 182"/>
                  <a:gd name="T2" fmla="*/ 98 w 487"/>
                  <a:gd name="T3" fmla="*/ 164 h 182"/>
                  <a:gd name="T4" fmla="*/ 188 w 487"/>
                  <a:gd name="T5" fmla="*/ 154 h 182"/>
                  <a:gd name="T6" fmla="*/ 269 w 487"/>
                  <a:gd name="T7" fmla="*/ 136 h 182"/>
                  <a:gd name="T8" fmla="*/ 342 w 487"/>
                  <a:gd name="T9" fmla="*/ 116 h 182"/>
                  <a:gd name="T10" fmla="*/ 367 w 487"/>
                  <a:gd name="T11" fmla="*/ 106 h 182"/>
                  <a:gd name="T12" fmla="*/ 394 w 487"/>
                  <a:gd name="T13" fmla="*/ 93 h 182"/>
                  <a:gd name="T14" fmla="*/ 440 w 487"/>
                  <a:gd name="T15" fmla="*/ 63 h 182"/>
                  <a:gd name="T16" fmla="*/ 455 w 487"/>
                  <a:gd name="T17" fmla="*/ 48 h 182"/>
                  <a:gd name="T18" fmla="*/ 465 w 487"/>
                  <a:gd name="T19" fmla="*/ 35 h 182"/>
                  <a:gd name="T20" fmla="*/ 472 w 487"/>
                  <a:gd name="T21" fmla="*/ 18 h 182"/>
                  <a:gd name="T22" fmla="*/ 475 w 487"/>
                  <a:gd name="T23" fmla="*/ 0 h 182"/>
                  <a:gd name="T24" fmla="*/ 487 w 487"/>
                  <a:gd name="T25" fmla="*/ 5 h 182"/>
                  <a:gd name="T26" fmla="*/ 485 w 487"/>
                  <a:gd name="T27" fmla="*/ 25 h 182"/>
                  <a:gd name="T28" fmla="*/ 477 w 487"/>
                  <a:gd name="T29" fmla="*/ 43 h 182"/>
                  <a:gd name="T30" fmla="*/ 465 w 487"/>
                  <a:gd name="T31" fmla="*/ 61 h 182"/>
                  <a:gd name="T32" fmla="*/ 447 w 487"/>
                  <a:gd name="T33" fmla="*/ 76 h 182"/>
                  <a:gd name="T34" fmla="*/ 402 w 487"/>
                  <a:gd name="T35" fmla="*/ 106 h 182"/>
                  <a:gd name="T36" fmla="*/ 374 w 487"/>
                  <a:gd name="T37" fmla="*/ 119 h 182"/>
                  <a:gd name="T38" fmla="*/ 344 w 487"/>
                  <a:gd name="T39" fmla="*/ 131 h 182"/>
                  <a:gd name="T40" fmla="*/ 271 w 487"/>
                  <a:gd name="T41" fmla="*/ 151 h 182"/>
                  <a:gd name="T42" fmla="*/ 188 w 487"/>
                  <a:gd name="T43" fmla="*/ 169 h 182"/>
                  <a:gd name="T44" fmla="*/ 98 w 487"/>
                  <a:gd name="T45" fmla="*/ 179 h 182"/>
                  <a:gd name="T46" fmla="*/ 0 w 487"/>
                  <a:gd name="T47" fmla="*/ 182 h 182"/>
                  <a:gd name="T48" fmla="*/ 0 w 487"/>
                  <a:gd name="T49" fmla="*/ 16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2">
                    <a:moveTo>
                      <a:pt x="0" y="167"/>
                    </a:moveTo>
                    <a:lnTo>
                      <a:pt x="98" y="164"/>
                    </a:lnTo>
                    <a:lnTo>
                      <a:pt x="188" y="154"/>
                    </a:lnTo>
                    <a:lnTo>
                      <a:pt x="269" y="136"/>
                    </a:lnTo>
                    <a:lnTo>
                      <a:pt x="342" y="116"/>
                    </a:lnTo>
                    <a:lnTo>
                      <a:pt x="367" y="106"/>
                    </a:lnTo>
                    <a:lnTo>
                      <a:pt x="394" y="93"/>
                    </a:lnTo>
                    <a:lnTo>
                      <a:pt x="440" y="63"/>
                    </a:lnTo>
                    <a:lnTo>
                      <a:pt x="455" y="48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5" y="61"/>
                    </a:lnTo>
                    <a:lnTo>
                      <a:pt x="447" y="76"/>
                    </a:lnTo>
                    <a:lnTo>
                      <a:pt x="402" y="106"/>
                    </a:lnTo>
                    <a:lnTo>
                      <a:pt x="374" y="119"/>
                    </a:lnTo>
                    <a:lnTo>
                      <a:pt x="344" y="131"/>
                    </a:lnTo>
                    <a:lnTo>
                      <a:pt x="271" y="151"/>
                    </a:lnTo>
                    <a:lnTo>
                      <a:pt x="188" y="169"/>
                    </a:lnTo>
                    <a:lnTo>
                      <a:pt x="98" y="179"/>
                    </a:lnTo>
                    <a:lnTo>
                      <a:pt x="0" y="182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3" name="Oval 901"/>
              <p:cNvSpPr>
                <a:spLocks noChangeArrowheads="1"/>
              </p:cNvSpPr>
              <p:nvPr/>
            </p:nvSpPr>
            <p:spPr bwMode="auto">
              <a:xfrm>
                <a:off x="2671" y="186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4" name="Rectangle 902"/>
              <p:cNvSpPr>
                <a:spLocks noChangeArrowheads="1"/>
              </p:cNvSpPr>
              <p:nvPr/>
            </p:nvSpPr>
            <p:spPr bwMode="auto">
              <a:xfrm>
                <a:off x="3017" y="1746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5" name="Oval 903"/>
              <p:cNvSpPr>
                <a:spLocks noChangeArrowheads="1"/>
              </p:cNvSpPr>
              <p:nvPr/>
            </p:nvSpPr>
            <p:spPr bwMode="auto">
              <a:xfrm>
                <a:off x="3017" y="17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6" name="Oval 904"/>
              <p:cNvSpPr>
                <a:spLocks noChangeArrowheads="1"/>
              </p:cNvSpPr>
              <p:nvPr/>
            </p:nvSpPr>
            <p:spPr bwMode="auto">
              <a:xfrm>
                <a:off x="3017" y="174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7" name="Freeform 905"/>
              <p:cNvSpPr>
                <a:spLocks/>
              </p:cNvSpPr>
              <p:nvPr/>
            </p:nvSpPr>
            <p:spPr bwMode="auto">
              <a:xfrm>
                <a:off x="3357" y="1818"/>
                <a:ext cx="691" cy="248"/>
              </a:xfrm>
              <a:custGeom>
                <a:avLst/>
                <a:gdLst>
                  <a:gd name="T0" fmla="*/ 965 w 965"/>
                  <a:gd name="T1" fmla="*/ 162 h 346"/>
                  <a:gd name="T2" fmla="*/ 960 w 965"/>
                  <a:gd name="T3" fmla="*/ 144 h 346"/>
                  <a:gd name="T4" fmla="*/ 950 w 965"/>
                  <a:gd name="T5" fmla="*/ 129 h 346"/>
                  <a:gd name="T6" fmla="*/ 938 w 965"/>
                  <a:gd name="T7" fmla="*/ 114 h 346"/>
                  <a:gd name="T8" fmla="*/ 908 w 965"/>
                  <a:gd name="T9" fmla="*/ 91 h 346"/>
                  <a:gd name="T10" fmla="*/ 855 w 965"/>
                  <a:gd name="T11" fmla="*/ 63 h 346"/>
                  <a:gd name="T12" fmla="*/ 789 w 965"/>
                  <a:gd name="T13" fmla="*/ 40 h 346"/>
                  <a:gd name="T14" fmla="*/ 714 w 965"/>
                  <a:gd name="T15" fmla="*/ 23 h 346"/>
                  <a:gd name="T16" fmla="*/ 626 w 965"/>
                  <a:gd name="T17" fmla="*/ 8 h 346"/>
                  <a:gd name="T18" fmla="*/ 533 w 965"/>
                  <a:gd name="T19" fmla="*/ 3 h 346"/>
                  <a:gd name="T20" fmla="*/ 435 w 965"/>
                  <a:gd name="T21" fmla="*/ 3 h 346"/>
                  <a:gd name="T22" fmla="*/ 339 w 965"/>
                  <a:gd name="T23" fmla="*/ 8 h 346"/>
                  <a:gd name="T24" fmla="*/ 254 w 965"/>
                  <a:gd name="T25" fmla="*/ 23 h 346"/>
                  <a:gd name="T26" fmla="*/ 176 w 965"/>
                  <a:gd name="T27" fmla="*/ 40 h 346"/>
                  <a:gd name="T28" fmla="*/ 111 w 965"/>
                  <a:gd name="T29" fmla="*/ 63 h 346"/>
                  <a:gd name="T30" fmla="*/ 60 w 965"/>
                  <a:gd name="T31" fmla="*/ 91 h 346"/>
                  <a:gd name="T32" fmla="*/ 30 w 965"/>
                  <a:gd name="T33" fmla="*/ 114 h 346"/>
                  <a:gd name="T34" fmla="*/ 15 w 965"/>
                  <a:gd name="T35" fmla="*/ 131 h 346"/>
                  <a:gd name="T36" fmla="*/ 3 w 965"/>
                  <a:gd name="T37" fmla="*/ 156 h 346"/>
                  <a:gd name="T38" fmla="*/ 0 w 965"/>
                  <a:gd name="T39" fmla="*/ 174 h 346"/>
                  <a:gd name="T40" fmla="*/ 3 w 965"/>
                  <a:gd name="T41" fmla="*/ 192 h 346"/>
                  <a:gd name="T42" fmla="*/ 15 w 965"/>
                  <a:gd name="T43" fmla="*/ 217 h 346"/>
                  <a:gd name="T44" fmla="*/ 30 w 965"/>
                  <a:gd name="T45" fmla="*/ 232 h 346"/>
                  <a:gd name="T46" fmla="*/ 60 w 965"/>
                  <a:gd name="T47" fmla="*/ 255 h 346"/>
                  <a:gd name="T48" fmla="*/ 111 w 965"/>
                  <a:gd name="T49" fmla="*/ 283 h 346"/>
                  <a:gd name="T50" fmla="*/ 176 w 965"/>
                  <a:gd name="T51" fmla="*/ 305 h 346"/>
                  <a:gd name="T52" fmla="*/ 254 w 965"/>
                  <a:gd name="T53" fmla="*/ 323 h 346"/>
                  <a:gd name="T54" fmla="*/ 339 w 965"/>
                  <a:gd name="T55" fmla="*/ 338 h 346"/>
                  <a:gd name="T56" fmla="*/ 435 w 965"/>
                  <a:gd name="T57" fmla="*/ 343 h 346"/>
                  <a:gd name="T58" fmla="*/ 533 w 965"/>
                  <a:gd name="T59" fmla="*/ 343 h 346"/>
                  <a:gd name="T60" fmla="*/ 626 w 965"/>
                  <a:gd name="T61" fmla="*/ 338 h 346"/>
                  <a:gd name="T62" fmla="*/ 714 w 965"/>
                  <a:gd name="T63" fmla="*/ 323 h 346"/>
                  <a:gd name="T64" fmla="*/ 789 w 965"/>
                  <a:gd name="T65" fmla="*/ 305 h 346"/>
                  <a:gd name="T66" fmla="*/ 855 w 965"/>
                  <a:gd name="T67" fmla="*/ 283 h 346"/>
                  <a:gd name="T68" fmla="*/ 908 w 965"/>
                  <a:gd name="T69" fmla="*/ 255 h 346"/>
                  <a:gd name="T70" fmla="*/ 938 w 965"/>
                  <a:gd name="T71" fmla="*/ 232 h 346"/>
                  <a:gd name="T72" fmla="*/ 950 w 965"/>
                  <a:gd name="T73" fmla="*/ 217 h 346"/>
                  <a:gd name="T74" fmla="*/ 963 w 965"/>
                  <a:gd name="T75" fmla="*/ 192 h 346"/>
                  <a:gd name="T76" fmla="*/ 965 w 965"/>
                  <a:gd name="T77" fmla="*/ 17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6">
                    <a:moveTo>
                      <a:pt x="965" y="172"/>
                    </a:moveTo>
                    <a:lnTo>
                      <a:pt x="965" y="162"/>
                    </a:lnTo>
                    <a:lnTo>
                      <a:pt x="963" y="154"/>
                    </a:lnTo>
                    <a:lnTo>
                      <a:pt x="960" y="144"/>
                    </a:lnTo>
                    <a:lnTo>
                      <a:pt x="955" y="136"/>
                    </a:lnTo>
                    <a:lnTo>
                      <a:pt x="950" y="129"/>
                    </a:lnTo>
                    <a:lnTo>
                      <a:pt x="945" y="121"/>
                    </a:lnTo>
                    <a:lnTo>
                      <a:pt x="938" y="114"/>
                    </a:lnTo>
                    <a:lnTo>
                      <a:pt x="928" y="106"/>
                    </a:lnTo>
                    <a:lnTo>
                      <a:pt x="908" y="91"/>
                    </a:lnTo>
                    <a:lnTo>
                      <a:pt x="885" y="76"/>
                    </a:lnTo>
                    <a:lnTo>
                      <a:pt x="855" y="63"/>
                    </a:lnTo>
                    <a:lnTo>
                      <a:pt x="825" y="50"/>
                    </a:lnTo>
                    <a:lnTo>
                      <a:pt x="789" y="40"/>
                    </a:lnTo>
                    <a:lnTo>
                      <a:pt x="754" y="30"/>
                    </a:lnTo>
                    <a:lnTo>
                      <a:pt x="714" y="23"/>
                    </a:lnTo>
                    <a:lnTo>
                      <a:pt x="671" y="15"/>
                    </a:lnTo>
                    <a:lnTo>
                      <a:pt x="626" y="8"/>
                    </a:lnTo>
                    <a:lnTo>
                      <a:pt x="581" y="5"/>
                    </a:lnTo>
                    <a:lnTo>
                      <a:pt x="533" y="3"/>
                    </a:lnTo>
                    <a:lnTo>
                      <a:pt x="483" y="0"/>
                    </a:lnTo>
                    <a:lnTo>
                      <a:pt x="435" y="3"/>
                    </a:lnTo>
                    <a:lnTo>
                      <a:pt x="387" y="5"/>
                    </a:lnTo>
                    <a:lnTo>
                      <a:pt x="339" y="8"/>
                    </a:lnTo>
                    <a:lnTo>
                      <a:pt x="297" y="15"/>
                    </a:lnTo>
                    <a:lnTo>
                      <a:pt x="254" y="23"/>
                    </a:lnTo>
                    <a:lnTo>
                      <a:pt x="214" y="30"/>
                    </a:lnTo>
                    <a:lnTo>
                      <a:pt x="176" y="40"/>
                    </a:lnTo>
                    <a:lnTo>
                      <a:pt x="143" y="50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60" y="91"/>
                    </a:lnTo>
                    <a:lnTo>
                      <a:pt x="38" y="106"/>
                    </a:lnTo>
                    <a:lnTo>
                      <a:pt x="30" y="114"/>
                    </a:lnTo>
                    <a:lnTo>
                      <a:pt x="23" y="121"/>
                    </a:lnTo>
                    <a:lnTo>
                      <a:pt x="15" y="131"/>
                    </a:lnTo>
                    <a:lnTo>
                      <a:pt x="10" y="139"/>
                    </a:lnTo>
                    <a:lnTo>
                      <a:pt x="3" y="156"/>
                    </a:lnTo>
                    <a:lnTo>
                      <a:pt x="3" y="164"/>
                    </a:lnTo>
                    <a:lnTo>
                      <a:pt x="0" y="174"/>
                    </a:lnTo>
                    <a:lnTo>
                      <a:pt x="3" y="182"/>
                    </a:lnTo>
                    <a:lnTo>
                      <a:pt x="3" y="192"/>
                    </a:lnTo>
                    <a:lnTo>
                      <a:pt x="10" y="207"/>
                    </a:lnTo>
                    <a:lnTo>
                      <a:pt x="15" y="217"/>
                    </a:lnTo>
                    <a:lnTo>
                      <a:pt x="23" y="225"/>
                    </a:lnTo>
                    <a:lnTo>
                      <a:pt x="30" y="232"/>
                    </a:lnTo>
                    <a:lnTo>
                      <a:pt x="38" y="240"/>
                    </a:lnTo>
                    <a:lnTo>
                      <a:pt x="60" y="255"/>
                    </a:lnTo>
                    <a:lnTo>
                      <a:pt x="83" y="270"/>
                    </a:lnTo>
                    <a:lnTo>
                      <a:pt x="111" y="283"/>
                    </a:lnTo>
                    <a:lnTo>
                      <a:pt x="143" y="295"/>
                    </a:lnTo>
                    <a:lnTo>
                      <a:pt x="176" y="305"/>
                    </a:lnTo>
                    <a:lnTo>
                      <a:pt x="214" y="316"/>
                    </a:lnTo>
                    <a:lnTo>
                      <a:pt x="254" y="323"/>
                    </a:lnTo>
                    <a:lnTo>
                      <a:pt x="297" y="331"/>
                    </a:lnTo>
                    <a:lnTo>
                      <a:pt x="339" y="338"/>
                    </a:lnTo>
                    <a:lnTo>
                      <a:pt x="387" y="341"/>
                    </a:lnTo>
                    <a:lnTo>
                      <a:pt x="435" y="343"/>
                    </a:lnTo>
                    <a:lnTo>
                      <a:pt x="483" y="346"/>
                    </a:lnTo>
                    <a:lnTo>
                      <a:pt x="533" y="343"/>
                    </a:lnTo>
                    <a:lnTo>
                      <a:pt x="581" y="341"/>
                    </a:lnTo>
                    <a:lnTo>
                      <a:pt x="626" y="338"/>
                    </a:lnTo>
                    <a:lnTo>
                      <a:pt x="671" y="331"/>
                    </a:lnTo>
                    <a:lnTo>
                      <a:pt x="714" y="323"/>
                    </a:lnTo>
                    <a:lnTo>
                      <a:pt x="754" y="316"/>
                    </a:lnTo>
                    <a:lnTo>
                      <a:pt x="789" y="305"/>
                    </a:lnTo>
                    <a:lnTo>
                      <a:pt x="825" y="295"/>
                    </a:lnTo>
                    <a:lnTo>
                      <a:pt x="855" y="283"/>
                    </a:lnTo>
                    <a:lnTo>
                      <a:pt x="885" y="270"/>
                    </a:lnTo>
                    <a:lnTo>
                      <a:pt x="908" y="255"/>
                    </a:lnTo>
                    <a:lnTo>
                      <a:pt x="928" y="240"/>
                    </a:lnTo>
                    <a:lnTo>
                      <a:pt x="938" y="232"/>
                    </a:lnTo>
                    <a:lnTo>
                      <a:pt x="945" y="225"/>
                    </a:lnTo>
                    <a:lnTo>
                      <a:pt x="950" y="217"/>
                    </a:lnTo>
                    <a:lnTo>
                      <a:pt x="955" y="207"/>
                    </a:lnTo>
                    <a:lnTo>
                      <a:pt x="963" y="192"/>
                    </a:lnTo>
                    <a:lnTo>
                      <a:pt x="965" y="182"/>
                    </a:lnTo>
                    <a:lnTo>
                      <a:pt x="965" y="174"/>
                    </a:lnTo>
                    <a:lnTo>
                      <a:pt x="965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8" name="Freeform 906"/>
              <p:cNvSpPr>
                <a:spLocks/>
              </p:cNvSpPr>
              <p:nvPr/>
            </p:nvSpPr>
            <p:spPr bwMode="auto">
              <a:xfrm>
                <a:off x="3703" y="1814"/>
                <a:ext cx="349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61 h 174"/>
                  <a:gd name="T4" fmla="*/ 465 w 487"/>
                  <a:gd name="T5" fmla="*/ 146 h 174"/>
                  <a:gd name="T6" fmla="*/ 457 w 487"/>
                  <a:gd name="T7" fmla="*/ 131 h 174"/>
                  <a:gd name="T8" fmla="*/ 440 w 487"/>
                  <a:gd name="T9" fmla="*/ 116 h 174"/>
                  <a:gd name="T10" fmla="*/ 394 w 487"/>
                  <a:gd name="T11" fmla="*/ 88 h 174"/>
                  <a:gd name="T12" fmla="*/ 339 w 487"/>
                  <a:gd name="T13" fmla="*/ 63 h 174"/>
                  <a:gd name="T14" fmla="*/ 269 w 487"/>
                  <a:gd name="T15" fmla="*/ 43 h 174"/>
                  <a:gd name="T16" fmla="*/ 228 w 487"/>
                  <a:gd name="T17" fmla="*/ 33 h 174"/>
                  <a:gd name="T18" fmla="*/ 188 w 487"/>
                  <a:gd name="T19" fmla="*/ 28 h 174"/>
                  <a:gd name="T20" fmla="*/ 98 w 487"/>
                  <a:gd name="T21" fmla="*/ 18 h 174"/>
                  <a:gd name="T22" fmla="*/ 0 w 487"/>
                  <a:gd name="T23" fmla="*/ 13 h 174"/>
                  <a:gd name="T24" fmla="*/ 0 w 487"/>
                  <a:gd name="T25" fmla="*/ 0 h 174"/>
                  <a:gd name="T26" fmla="*/ 98 w 487"/>
                  <a:gd name="T27" fmla="*/ 5 h 174"/>
                  <a:gd name="T28" fmla="*/ 188 w 487"/>
                  <a:gd name="T29" fmla="*/ 15 h 174"/>
                  <a:gd name="T30" fmla="*/ 234 w 487"/>
                  <a:gd name="T31" fmla="*/ 20 h 174"/>
                  <a:gd name="T32" fmla="*/ 274 w 487"/>
                  <a:gd name="T33" fmla="*/ 30 h 174"/>
                  <a:gd name="T34" fmla="*/ 344 w 487"/>
                  <a:gd name="T35" fmla="*/ 50 h 174"/>
                  <a:gd name="T36" fmla="*/ 402 w 487"/>
                  <a:gd name="T37" fmla="*/ 76 h 174"/>
                  <a:gd name="T38" fmla="*/ 450 w 487"/>
                  <a:gd name="T39" fmla="*/ 106 h 174"/>
                  <a:gd name="T40" fmla="*/ 467 w 487"/>
                  <a:gd name="T41" fmla="*/ 121 h 174"/>
                  <a:gd name="T42" fmla="*/ 477 w 487"/>
                  <a:gd name="T43" fmla="*/ 139 h 174"/>
                  <a:gd name="T44" fmla="*/ 485 w 487"/>
                  <a:gd name="T45" fmla="*/ 156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61"/>
                    </a:lnTo>
                    <a:lnTo>
                      <a:pt x="465" y="146"/>
                    </a:lnTo>
                    <a:lnTo>
                      <a:pt x="457" y="131"/>
                    </a:lnTo>
                    <a:lnTo>
                      <a:pt x="440" y="116"/>
                    </a:lnTo>
                    <a:lnTo>
                      <a:pt x="394" y="88"/>
                    </a:lnTo>
                    <a:lnTo>
                      <a:pt x="339" y="63"/>
                    </a:lnTo>
                    <a:lnTo>
                      <a:pt x="269" y="43"/>
                    </a:lnTo>
                    <a:lnTo>
                      <a:pt x="228" y="33"/>
                    </a:lnTo>
                    <a:lnTo>
                      <a:pt x="188" y="28"/>
                    </a:lnTo>
                    <a:lnTo>
                      <a:pt x="98" y="1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8" y="5"/>
                    </a:lnTo>
                    <a:lnTo>
                      <a:pt x="188" y="15"/>
                    </a:lnTo>
                    <a:lnTo>
                      <a:pt x="234" y="20"/>
                    </a:lnTo>
                    <a:lnTo>
                      <a:pt x="274" y="30"/>
                    </a:lnTo>
                    <a:lnTo>
                      <a:pt x="344" y="50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7" y="121"/>
                    </a:lnTo>
                    <a:lnTo>
                      <a:pt x="477" y="139"/>
                    </a:lnTo>
                    <a:lnTo>
                      <a:pt x="485" y="156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39" name="Freeform 907"/>
              <p:cNvSpPr>
                <a:spLocks/>
              </p:cNvSpPr>
              <p:nvPr/>
            </p:nvSpPr>
            <p:spPr bwMode="auto">
              <a:xfrm>
                <a:off x="3351" y="1814"/>
                <a:ext cx="352" cy="127"/>
              </a:xfrm>
              <a:custGeom>
                <a:avLst/>
                <a:gdLst>
                  <a:gd name="T0" fmla="*/ 491 w 491"/>
                  <a:gd name="T1" fmla="*/ 13 h 177"/>
                  <a:gd name="T2" fmla="*/ 395 w 491"/>
                  <a:gd name="T3" fmla="*/ 18 h 177"/>
                  <a:gd name="T4" fmla="*/ 305 w 491"/>
                  <a:gd name="T5" fmla="*/ 28 h 177"/>
                  <a:gd name="T6" fmla="*/ 224 w 491"/>
                  <a:gd name="T7" fmla="*/ 43 h 177"/>
                  <a:gd name="T8" fmla="*/ 151 w 491"/>
                  <a:gd name="T9" fmla="*/ 63 h 177"/>
                  <a:gd name="T10" fmla="*/ 121 w 491"/>
                  <a:gd name="T11" fmla="*/ 76 h 177"/>
                  <a:gd name="T12" fmla="*/ 94 w 491"/>
                  <a:gd name="T13" fmla="*/ 88 h 177"/>
                  <a:gd name="T14" fmla="*/ 51 w 491"/>
                  <a:gd name="T15" fmla="*/ 119 h 177"/>
                  <a:gd name="T16" fmla="*/ 36 w 491"/>
                  <a:gd name="T17" fmla="*/ 131 h 177"/>
                  <a:gd name="T18" fmla="*/ 23 w 491"/>
                  <a:gd name="T19" fmla="*/ 149 h 177"/>
                  <a:gd name="T20" fmla="*/ 18 w 491"/>
                  <a:gd name="T21" fmla="*/ 159 h 177"/>
                  <a:gd name="T22" fmla="*/ 16 w 491"/>
                  <a:gd name="T23" fmla="*/ 177 h 177"/>
                  <a:gd name="T24" fmla="*/ 0 w 491"/>
                  <a:gd name="T25" fmla="*/ 177 h 177"/>
                  <a:gd name="T26" fmla="*/ 3 w 491"/>
                  <a:gd name="T27" fmla="*/ 156 h 177"/>
                  <a:gd name="T28" fmla="*/ 11 w 491"/>
                  <a:gd name="T29" fmla="*/ 141 h 177"/>
                  <a:gd name="T30" fmla="*/ 23 w 491"/>
                  <a:gd name="T31" fmla="*/ 124 h 177"/>
                  <a:gd name="T32" fmla="*/ 41 w 491"/>
                  <a:gd name="T33" fmla="*/ 106 h 177"/>
                  <a:gd name="T34" fmla="*/ 86 w 491"/>
                  <a:gd name="T35" fmla="*/ 76 h 177"/>
                  <a:gd name="T36" fmla="*/ 114 w 491"/>
                  <a:gd name="T37" fmla="*/ 63 h 177"/>
                  <a:gd name="T38" fmla="*/ 144 w 491"/>
                  <a:gd name="T39" fmla="*/ 50 h 177"/>
                  <a:gd name="T40" fmla="*/ 219 w 491"/>
                  <a:gd name="T41" fmla="*/ 30 h 177"/>
                  <a:gd name="T42" fmla="*/ 300 w 491"/>
                  <a:gd name="T43" fmla="*/ 15 h 177"/>
                  <a:gd name="T44" fmla="*/ 395 w 491"/>
                  <a:gd name="T45" fmla="*/ 5 h 177"/>
                  <a:gd name="T46" fmla="*/ 491 w 491"/>
                  <a:gd name="T47" fmla="*/ 0 h 177"/>
                  <a:gd name="T48" fmla="*/ 491 w 491"/>
                  <a:gd name="T49" fmla="*/ 1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7">
                    <a:moveTo>
                      <a:pt x="491" y="13"/>
                    </a:moveTo>
                    <a:lnTo>
                      <a:pt x="395" y="18"/>
                    </a:lnTo>
                    <a:lnTo>
                      <a:pt x="305" y="28"/>
                    </a:lnTo>
                    <a:lnTo>
                      <a:pt x="224" y="43"/>
                    </a:lnTo>
                    <a:lnTo>
                      <a:pt x="151" y="63"/>
                    </a:lnTo>
                    <a:lnTo>
                      <a:pt x="121" y="76"/>
                    </a:lnTo>
                    <a:lnTo>
                      <a:pt x="94" y="88"/>
                    </a:lnTo>
                    <a:lnTo>
                      <a:pt x="51" y="119"/>
                    </a:lnTo>
                    <a:lnTo>
                      <a:pt x="36" y="131"/>
                    </a:lnTo>
                    <a:lnTo>
                      <a:pt x="23" y="149"/>
                    </a:lnTo>
                    <a:lnTo>
                      <a:pt x="18" y="159"/>
                    </a:lnTo>
                    <a:lnTo>
                      <a:pt x="16" y="177"/>
                    </a:lnTo>
                    <a:lnTo>
                      <a:pt x="0" y="177"/>
                    </a:lnTo>
                    <a:lnTo>
                      <a:pt x="3" y="156"/>
                    </a:lnTo>
                    <a:lnTo>
                      <a:pt x="11" y="141"/>
                    </a:lnTo>
                    <a:lnTo>
                      <a:pt x="23" y="124"/>
                    </a:lnTo>
                    <a:lnTo>
                      <a:pt x="41" y="106"/>
                    </a:lnTo>
                    <a:lnTo>
                      <a:pt x="86" y="76"/>
                    </a:lnTo>
                    <a:lnTo>
                      <a:pt x="114" y="63"/>
                    </a:lnTo>
                    <a:lnTo>
                      <a:pt x="144" y="50"/>
                    </a:lnTo>
                    <a:lnTo>
                      <a:pt x="219" y="30"/>
                    </a:lnTo>
                    <a:lnTo>
                      <a:pt x="300" y="15"/>
                    </a:lnTo>
                    <a:lnTo>
                      <a:pt x="395" y="5"/>
                    </a:lnTo>
                    <a:lnTo>
                      <a:pt x="491" y="0"/>
                    </a:lnTo>
                    <a:lnTo>
                      <a:pt x="49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0" name="Oval 908"/>
              <p:cNvSpPr>
                <a:spLocks noChangeArrowheads="1"/>
              </p:cNvSpPr>
              <p:nvPr/>
            </p:nvSpPr>
            <p:spPr bwMode="auto">
              <a:xfrm>
                <a:off x="3697" y="1812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1" name="Freeform 909"/>
              <p:cNvSpPr>
                <a:spLocks/>
              </p:cNvSpPr>
              <p:nvPr/>
            </p:nvSpPr>
            <p:spPr bwMode="auto">
              <a:xfrm>
                <a:off x="3351" y="1941"/>
                <a:ext cx="352" cy="130"/>
              </a:xfrm>
              <a:custGeom>
                <a:avLst/>
                <a:gdLst>
                  <a:gd name="T0" fmla="*/ 16 w 491"/>
                  <a:gd name="T1" fmla="*/ 0 h 181"/>
                  <a:gd name="T2" fmla="*/ 18 w 491"/>
                  <a:gd name="T3" fmla="*/ 17 h 181"/>
                  <a:gd name="T4" fmla="*/ 23 w 491"/>
                  <a:gd name="T5" fmla="*/ 32 h 181"/>
                  <a:gd name="T6" fmla="*/ 36 w 491"/>
                  <a:gd name="T7" fmla="*/ 50 h 181"/>
                  <a:gd name="T8" fmla="*/ 48 w 491"/>
                  <a:gd name="T9" fmla="*/ 63 h 181"/>
                  <a:gd name="T10" fmla="*/ 94 w 491"/>
                  <a:gd name="T11" fmla="*/ 93 h 181"/>
                  <a:gd name="T12" fmla="*/ 149 w 491"/>
                  <a:gd name="T13" fmla="*/ 116 h 181"/>
                  <a:gd name="T14" fmla="*/ 222 w 491"/>
                  <a:gd name="T15" fmla="*/ 136 h 181"/>
                  <a:gd name="T16" fmla="*/ 262 w 491"/>
                  <a:gd name="T17" fmla="*/ 144 h 181"/>
                  <a:gd name="T18" fmla="*/ 302 w 491"/>
                  <a:gd name="T19" fmla="*/ 151 h 181"/>
                  <a:gd name="T20" fmla="*/ 395 w 491"/>
                  <a:gd name="T21" fmla="*/ 161 h 181"/>
                  <a:gd name="T22" fmla="*/ 491 w 491"/>
                  <a:gd name="T23" fmla="*/ 166 h 181"/>
                  <a:gd name="T24" fmla="*/ 491 w 491"/>
                  <a:gd name="T25" fmla="*/ 181 h 181"/>
                  <a:gd name="T26" fmla="*/ 395 w 491"/>
                  <a:gd name="T27" fmla="*/ 176 h 181"/>
                  <a:gd name="T28" fmla="*/ 300 w 491"/>
                  <a:gd name="T29" fmla="*/ 166 h 181"/>
                  <a:gd name="T30" fmla="*/ 259 w 491"/>
                  <a:gd name="T31" fmla="*/ 159 h 181"/>
                  <a:gd name="T32" fmla="*/ 219 w 491"/>
                  <a:gd name="T33" fmla="*/ 151 h 181"/>
                  <a:gd name="T34" fmla="*/ 146 w 491"/>
                  <a:gd name="T35" fmla="*/ 131 h 181"/>
                  <a:gd name="T36" fmla="*/ 86 w 491"/>
                  <a:gd name="T37" fmla="*/ 106 h 181"/>
                  <a:gd name="T38" fmla="*/ 41 w 491"/>
                  <a:gd name="T39" fmla="*/ 75 h 181"/>
                  <a:gd name="T40" fmla="*/ 23 w 491"/>
                  <a:gd name="T41" fmla="*/ 58 h 181"/>
                  <a:gd name="T42" fmla="*/ 11 w 491"/>
                  <a:gd name="T43" fmla="*/ 40 h 181"/>
                  <a:gd name="T44" fmla="*/ 3 w 491"/>
                  <a:gd name="T45" fmla="*/ 20 h 181"/>
                  <a:gd name="T46" fmla="*/ 0 w 491"/>
                  <a:gd name="T47" fmla="*/ 2 h 181"/>
                  <a:gd name="T48" fmla="*/ 16 w 491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81">
                    <a:moveTo>
                      <a:pt x="16" y="0"/>
                    </a:moveTo>
                    <a:lnTo>
                      <a:pt x="18" y="17"/>
                    </a:lnTo>
                    <a:lnTo>
                      <a:pt x="23" y="32"/>
                    </a:lnTo>
                    <a:lnTo>
                      <a:pt x="36" y="50"/>
                    </a:lnTo>
                    <a:lnTo>
                      <a:pt x="48" y="63"/>
                    </a:lnTo>
                    <a:lnTo>
                      <a:pt x="94" y="93"/>
                    </a:lnTo>
                    <a:lnTo>
                      <a:pt x="149" y="116"/>
                    </a:lnTo>
                    <a:lnTo>
                      <a:pt x="222" y="136"/>
                    </a:lnTo>
                    <a:lnTo>
                      <a:pt x="262" y="144"/>
                    </a:lnTo>
                    <a:lnTo>
                      <a:pt x="302" y="151"/>
                    </a:lnTo>
                    <a:lnTo>
                      <a:pt x="395" y="161"/>
                    </a:lnTo>
                    <a:lnTo>
                      <a:pt x="491" y="166"/>
                    </a:lnTo>
                    <a:lnTo>
                      <a:pt x="491" y="181"/>
                    </a:lnTo>
                    <a:lnTo>
                      <a:pt x="395" y="176"/>
                    </a:lnTo>
                    <a:lnTo>
                      <a:pt x="300" y="166"/>
                    </a:lnTo>
                    <a:lnTo>
                      <a:pt x="259" y="159"/>
                    </a:lnTo>
                    <a:lnTo>
                      <a:pt x="219" y="151"/>
                    </a:lnTo>
                    <a:lnTo>
                      <a:pt x="146" y="131"/>
                    </a:lnTo>
                    <a:lnTo>
                      <a:pt x="86" y="106"/>
                    </a:lnTo>
                    <a:lnTo>
                      <a:pt x="41" y="75"/>
                    </a:lnTo>
                    <a:lnTo>
                      <a:pt x="23" y="58"/>
                    </a:lnTo>
                    <a:lnTo>
                      <a:pt x="11" y="40"/>
                    </a:lnTo>
                    <a:lnTo>
                      <a:pt x="3" y="20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2" name="Oval 910"/>
              <p:cNvSpPr>
                <a:spLocks noChangeArrowheads="1"/>
              </p:cNvSpPr>
              <p:nvPr/>
            </p:nvSpPr>
            <p:spPr bwMode="auto">
              <a:xfrm>
                <a:off x="3351" y="1935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3" name="Freeform 911"/>
              <p:cNvSpPr>
                <a:spLocks/>
              </p:cNvSpPr>
              <p:nvPr/>
            </p:nvSpPr>
            <p:spPr bwMode="auto">
              <a:xfrm>
                <a:off x="3703" y="1939"/>
                <a:ext cx="349" cy="132"/>
              </a:xfrm>
              <a:custGeom>
                <a:avLst/>
                <a:gdLst>
                  <a:gd name="T0" fmla="*/ 0 w 487"/>
                  <a:gd name="T1" fmla="*/ 169 h 184"/>
                  <a:gd name="T2" fmla="*/ 98 w 487"/>
                  <a:gd name="T3" fmla="*/ 164 h 184"/>
                  <a:gd name="T4" fmla="*/ 188 w 487"/>
                  <a:gd name="T5" fmla="*/ 154 h 184"/>
                  <a:gd name="T6" fmla="*/ 271 w 487"/>
                  <a:gd name="T7" fmla="*/ 139 h 184"/>
                  <a:gd name="T8" fmla="*/ 342 w 487"/>
                  <a:gd name="T9" fmla="*/ 119 h 184"/>
                  <a:gd name="T10" fmla="*/ 367 w 487"/>
                  <a:gd name="T11" fmla="*/ 109 h 184"/>
                  <a:gd name="T12" fmla="*/ 394 w 487"/>
                  <a:gd name="T13" fmla="*/ 96 h 184"/>
                  <a:gd name="T14" fmla="*/ 440 w 487"/>
                  <a:gd name="T15" fmla="*/ 66 h 184"/>
                  <a:gd name="T16" fmla="*/ 457 w 487"/>
                  <a:gd name="T17" fmla="*/ 51 h 184"/>
                  <a:gd name="T18" fmla="*/ 465 w 487"/>
                  <a:gd name="T19" fmla="*/ 35 h 184"/>
                  <a:gd name="T20" fmla="*/ 472 w 487"/>
                  <a:gd name="T21" fmla="*/ 18 h 184"/>
                  <a:gd name="T22" fmla="*/ 475 w 487"/>
                  <a:gd name="T23" fmla="*/ 0 h 184"/>
                  <a:gd name="T24" fmla="*/ 487 w 487"/>
                  <a:gd name="T25" fmla="*/ 5 h 184"/>
                  <a:gd name="T26" fmla="*/ 485 w 487"/>
                  <a:gd name="T27" fmla="*/ 25 h 184"/>
                  <a:gd name="T28" fmla="*/ 477 w 487"/>
                  <a:gd name="T29" fmla="*/ 43 h 184"/>
                  <a:gd name="T30" fmla="*/ 467 w 487"/>
                  <a:gd name="T31" fmla="*/ 63 h 184"/>
                  <a:gd name="T32" fmla="*/ 447 w 487"/>
                  <a:gd name="T33" fmla="*/ 78 h 184"/>
                  <a:gd name="T34" fmla="*/ 402 w 487"/>
                  <a:gd name="T35" fmla="*/ 109 h 184"/>
                  <a:gd name="T36" fmla="*/ 374 w 487"/>
                  <a:gd name="T37" fmla="*/ 121 h 184"/>
                  <a:gd name="T38" fmla="*/ 344 w 487"/>
                  <a:gd name="T39" fmla="*/ 134 h 184"/>
                  <a:gd name="T40" fmla="*/ 274 w 487"/>
                  <a:gd name="T41" fmla="*/ 154 h 184"/>
                  <a:gd name="T42" fmla="*/ 188 w 487"/>
                  <a:gd name="T43" fmla="*/ 169 h 184"/>
                  <a:gd name="T44" fmla="*/ 98 w 487"/>
                  <a:gd name="T45" fmla="*/ 179 h 184"/>
                  <a:gd name="T46" fmla="*/ 0 w 487"/>
                  <a:gd name="T47" fmla="*/ 184 h 184"/>
                  <a:gd name="T48" fmla="*/ 0 w 487"/>
                  <a:gd name="T49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4">
                    <a:moveTo>
                      <a:pt x="0" y="169"/>
                    </a:moveTo>
                    <a:lnTo>
                      <a:pt x="98" y="164"/>
                    </a:lnTo>
                    <a:lnTo>
                      <a:pt x="188" y="154"/>
                    </a:lnTo>
                    <a:lnTo>
                      <a:pt x="271" y="139"/>
                    </a:lnTo>
                    <a:lnTo>
                      <a:pt x="342" y="119"/>
                    </a:lnTo>
                    <a:lnTo>
                      <a:pt x="367" y="109"/>
                    </a:lnTo>
                    <a:lnTo>
                      <a:pt x="394" y="96"/>
                    </a:lnTo>
                    <a:lnTo>
                      <a:pt x="440" y="66"/>
                    </a:lnTo>
                    <a:lnTo>
                      <a:pt x="457" y="51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7" y="63"/>
                    </a:lnTo>
                    <a:lnTo>
                      <a:pt x="447" y="78"/>
                    </a:lnTo>
                    <a:lnTo>
                      <a:pt x="402" y="109"/>
                    </a:lnTo>
                    <a:lnTo>
                      <a:pt x="374" y="121"/>
                    </a:lnTo>
                    <a:lnTo>
                      <a:pt x="344" y="134"/>
                    </a:lnTo>
                    <a:lnTo>
                      <a:pt x="274" y="154"/>
                    </a:lnTo>
                    <a:lnTo>
                      <a:pt x="188" y="169"/>
                    </a:lnTo>
                    <a:lnTo>
                      <a:pt x="98" y="179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4" name="Oval 912"/>
              <p:cNvSpPr>
                <a:spLocks noChangeArrowheads="1"/>
              </p:cNvSpPr>
              <p:nvPr/>
            </p:nvSpPr>
            <p:spPr bwMode="auto">
              <a:xfrm>
                <a:off x="3697" y="206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5" name="Rectangle 913"/>
              <p:cNvSpPr>
                <a:spLocks noChangeArrowheads="1"/>
              </p:cNvSpPr>
              <p:nvPr/>
            </p:nvSpPr>
            <p:spPr bwMode="auto">
              <a:xfrm>
                <a:off x="4043" y="1939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6" name="Oval 914"/>
              <p:cNvSpPr>
                <a:spLocks noChangeArrowheads="1"/>
              </p:cNvSpPr>
              <p:nvPr/>
            </p:nvSpPr>
            <p:spPr bwMode="auto">
              <a:xfrm>
                <a:off x="4043" y="193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7" name="Oval 915"/>
              <p:cNvSpPr>
                <a:spLocks noChangeArrowheads="1"/>
              </p:cNvSpPr>
              <p:nvPr/>
            </p:nvSpPr>
            <p:spPr bwMode="auto">
              <a:xfrm>
                <a:off x="4043" y="1934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8" name="Freeform 916"/>
              <p:cNvSpPr>
                <a:spLocks/>
              </p:cNvSpPr>
              <p:nvPr/>
            </p:nvSpPr>
            <p:spPr bwMode="auto">
              <a:xfrm>
                <a:off x="3613" y="2534"/>
                <a:ext cx="691" cy="246"/>
              </a:xfrm>
              <a:custGeom>
                <a:avLst/>
                <a:gdLst>
                  <a:gd name="T0" fmla="*/ 965 w 965"/>
                  <a:gd name="T1" fmla="*/ 161 h 343"/>
                  <a:gd name="T2" fmla="*/ 960 w 965"/>
                  <a:gd name="T3" fmla="*/ 143 h 343"/>
                  <a:gd name="T4" fmla="*/ 950 w 965"/>
                  <a:gd name="T5" fmla="*/ 126 h 343"/>
                  <a:gd name="T6" fmla="*/ 938 w 965"/>
                  <a:gd name="T7" fmla="*/ 111 h 343"/>
                  <a:gd name="T8" fmla="*/ 908 w 965"/>
                  <a:gd name="T9" fmla="*/ 88 h 343"/>
                  <a:gd name="T10" fmla="*/ 857 w 965"/>
                  <a:gd name="T11" fmla="*/ 63 h 343"/>
                  <a:gd name="T12" fmla="*/ 792 w 965"/>
                  <a:gd name="T13" fmla="*/ 37 h 343"/>
                  <a:gd name="T14" fmla="*/ 714 w 965"/>
                  <a:gd name="T15" fmla="*/ 20 h 343"/>
                  <a:gd name="T16" fmla="*/ 626 w 965"/>
                  <a:gd name="T17" fmla="*/ 7 h 343"/>
                  <a:gd name="T18" fmla="*/ 533 w 965"/>
                  <a:gd name="T19" fmla="*/ 0 h 343"/>
                  <a:gd name="T20" fmla="*/ 435 w 965"/>
                  <a:gd name="T21" fmla="*/ 0 h 343"/>
                  <a:gd name="T22" fmla="*/ 339 w 965"/>
                  <a:gd name="T23" fmla="*/ 7 h 343"/>
                  <a:gd name="T24" fmla="*/ 254 w 965"/>
                  <a:gd name="T25" fmla="*/ 20 h 343"/>
                  <a:gd name="T26" fmla="*/ 176 w 965"/>
                  <a:gd name="T27" fmla="*/ 37 h 343"/>
                  <a:gd name="T28" fmla="*/ 111 w 965"/>
                  <a:gd name="T29" fmla="*/ 63 h 343"/>
                  <a:gd name="T30" fmla="*/ 60 w 965"/>
                  <a:gd name="T31" fmla="*/ 90 h 343"/>
                  <a:gd name="T32" fmla="*/ 30 w 965"/>
                  <a:gd name="T33" fmla="*/ 113 h 343"/>
                  <a:gd name="T34" fmla="*/ 15 w 965"/>
                  <a:gd name="T35" fmla="*/ 128 h 343"/>
                  <a:gd name="T36" fmla="*/ 3 w 965"/>
                  <a:gd name="T37" fmla="*/ 154 h 343"/>
                  <a:gd name="T38" fmla="*/ 0 w 965"/>
                  <a:gd name="T39" fmla="*/ 171 h 343"/>
                  <a:gd name="T40" fmla="*/ 3 w 965"/>
                  <a:gd name="T41" fmla="*/ 189 h 343"/>
                  <a:gd name="T42" fmla="*/ 15 w 965"/>
                  <a:gd name="T43" fmla="*/ 214 h 343"/>
                  <a:gd name="T44" fmla="*/ 30 w 965"/>
                  <a:gd name="T45" fmla="*/ 232 h 343"/>
                  <a:gd name="T46" fmla="*/ 60 w 965"/>
                  <a:gd name="T47" fmla="*/ 255 h 343"/>
                  <a:gd name="T48" fmla="*/ 111 w 965"/>
                  <a:gd name="T49" fmla="*/ 280 h 343"/>
                  <a:gd name="T50" fmla="*/ 176 w 965"/>
                  <a:gd name="T51" fmla="*/ 305 h 343"/>
                  <a:gd name="T52" fmla="*/ 254 w 965"/>
                  <a:gd name="T53" fmla="*/ 323 h 343"/>
                  <a:gd name="T54" fmla="*/ 339 w 965"/>
                  <a:gd name="T55" fmla="*/ 335 h 343"/>
                  <a:gd name="T56" fmla="*/ 435 w 965"/>
                  <a:gd name="T57" fmla="*/ 343 h 343"/>
                  <a:gd name="T58" fmla="*/ 533 w 965"/>
                  <a:gd name="T59" fmla="*/ 343 h 343"/>
                  <a:gd name="T60" fmla="*/ 626 w 965"/>
                  <a:gd name="T61" fmla="*/ 335 h 343"/>
                  <a:gd name="T62" fmla="*/ 714 w 965"/>
                  <a:gd name="T63" fmla="*/ 323 h 343"/>
                  <a:gd name="T64" fmla="*/ 792 w 965"/>
                  <a:gd name="T65" fmla="*/ 305 h 343"/>
                  <a:gd name="T66" fmla="*/ 857 w 965"/>
                  <a:gd name="T67" fmla="*/ 280 h 343"/>
                  <a:gd name="T68" fmla="*/ 908 w 965"/>
                  <a:gd name="T69" fmla="*/ 255 h 343"/>
                  <a:gd name="T70" fmla="*/ 938 w 965"/>
                  <a:gd name="T71" fmla="*/ 232 h 343"/>
                  <a:gd name="T72" fmla="*/ 950 w 965"/>
                  <a:gd name="T73" fmla="*/ 214 h 343"/>
                  <a:gd name="T74" fmla="*/ 963 w 965"/>
                  <a:gd name="T75" fmla="*/ 189 h 343"/>
                  <a:gd name="T76" fmla="*/ 965 w 965"/>
                  <a:gd name="T77" fmla="*/ 17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3">
                    <a:moveTo>
                      <a:pt x="965" y="169"/>
                    </a:moveTo>
                    <a:lnTo>
                      <a:pt x="965" y="161"/>
                    </a:lnTo>
                    <a:lnTo>
                      <a:pt x="963" y="151"/>
                    </a:lnTo>
                    <a:lnTo>
                      <a:pt x="960" y="143"/>
                    </a:lnTo>
                    <a:lnTo>
                      <a:pt x="958" y="136"/>
                    </a:lnTo>
                    <a:lnTo>
                      <a:pt x="950" y="126"/>
                    </a:lnTo>
                    <a:lnTo>
                      <a:pt x="945" y="118"/>
                    </a:lnTo>
                    <a:lnTo>
                      <a:pt x="938" y="111"/>
                    </a:lnTo>
                    <a:lnTo>
                      <a:pt x="928" y="103"/>
                    </a:lnTo>
                    <a:lnTo>
                      <a:pt x="908" y="88"/>
                    </a:lnTo>
                    <a:lnTo>
                      <a:pt x="885" y="75"/>
                    </a:lnTo>
                    <a:lnTo>
                      <a:pt x="857" y="63"/>
                    </a:lnTo>
                    <a:lnTo>
                      <a:pt x="825" y="50"/>
                    </a:lnTo>
                    <a:lnTo>
                      <a:pt x="792" y="37"/>
                    </a:lnTo>
                    <a:lnTo>
                      <a:pt x="754" y="30"/>
                    </a:lnTo>
                    <a:lnTo>
                      <a:pt x="714" y="20"/>
                    </a:lnTo>
                    <a:lnTo>
                      <a:pt x="671" y="12"/>
                    </a:lnTo>
                    <a:lnTo>
                      <a:pt x="626" y="7"/>
                    </a:lnTo>
                    <a:lnTo>
                      <a:pt x="581" y="2"/>
                    </a:lnTo>
                    <a:lnTo>
                      <a:pt x="533" y="0"/>
                    </a:lnTo>
                    <a:lnTo>
                      <a:pt x="483" y="0"/>
                    </a:lnTo>
                    <a:lnTo>
                      <a:pt x="435" y="0"/>
                    </a:lnTo>
                    <a:lnTo>
                      <a:pt x="387" y="2"/>
                    </a:lnTo>
                    <a:lnTo>
                      <a:pt x="339" y="7"/>
                    </a:lnTo>
                    <a:lnTo>
                      <a:pt x="297" y="12"/>
                    </a:lnTo>
                    <a:lnTo>
                      <a:pt x="254" y="20"/>
                    </a:lnTo>
                    <a:lnTo>
                      <a:pt x="214" y="30"/>
                    </a:lnTo>
                    <a:lnTo>
                      <a:pt x="176" y="37"/>
                    </a:lnTo>
                    <a:lnTo>
                      <a:pt x="143" y="50"/>
                    </a:lnTo>
                    <a:lnTo>
                      <a:pt x="111" y="63"/>
                    </a:lnTo>
                    <a:lnTo>
                      <a:pt x="83" y="75"/>
                    </a:lnTo>
                    <a:lnTo>
                      <a:pt x="60" y="90"/>
                    </a:lnTo>
                    <a:lnTo>
                      <a:pt x="40" y="106"/>
                    </a:lnTo>
                    <a:lnTo>
                      <a:pt x="30" y="113"/>
                    </a:lnTo>
                    <a:lnTo>
                      <a:pt x="23" y="121"/>
                    </a:lnTo>
                    <a:lnTo>
                      <a:pt x="15" y="128"/>
                    </a:lnTo>
                    <a:lnTo>
                      <a:pt x="10" y="136"/>
                    </a:lnTo>
                    <a:lnTo>
                      <a:pt x="3" y="154"/>
                    </a:lnTo>
                    <a:lnTo>
                      <a:pt x="3" y="164"/>
                    </a:lnTo>
                    <a:lnTo>
                      <a:pt x="0" y="171"/>
                    </a:lnTo>
                    <a:lnTo>
                      <a:pt x="3" y="181"/>
                    </a:lnTo>
                    <a:lnTo>
                      <a:pt x="3" y="189"/>
                    </a:lnTo>
                    <a:lnTo>
                      <a:pt x="10" y="207"/>
                    </a:lnTo>
                    <a:lnTo>
                      <a:pt x="15" y="214"/>
                    </a:lnTo>
                    <a:lnTo>
                      <a:pt x="23" y="222"/>
                    </a:lnTo>
                    <a:lnTo>
                      <a:pt x="30" y="232"/>
                    </a:lnTo>
                    <a:lnTo>
                      <a:pt x="40" y="239"/>
                    </a:lnTo>
                    <a:lnTo>
                      <a:pt x="60" y="255"/>
                    </a:lnTo>
                    <a:lnTo>
                      <a:pt x="83" y="267"/>
                    </a:lnTo>
                    <a:lnTo>
                      <a:pt x="111" y="280"/>
                    </a:lnTo>
                    <a:lnTo>
                      <a:pt x="143" y="292"/>
                    </a:lnTo>
                    <a:lnTo>
                      <a:pt x="176" y="305"/>
                    </a:lnTo>
                    <a:lnTo>
                      <a:pt x="214" y="315"/>
                    </a:lnTo>
                    <a:lnTo>
                      <a:pt x="254" y="323"/>
                    </a:lnTo>
                    <a:lnTo>
                      <a:pt x="297" y="330"/>
                    </a:lnTo>
                    <a:lnTo>
                      <a:pt x="339" y="335"/>
                    </a:lnTo>
                    <a:lnTo>
                      <a:pt x="387" y="340"/>
                    </a:lnTo>
                    <a:lnTo>
                      <a:pt x="435" y="343"/>
                    </a:lnTo>
                    <a:lnTo>
                      <a:pt x="483" y="343"/>
                    </a:lnTo>
                    <a:lnTo>
                      <a:pt x="533" y="343"/>
                    </a:lnTo>
                    <a:lnTo>
                      <a:pt x="581" y="340"/>
                    </a:lnTo>
                    <a:lnTo>
                      <a:pt x="626" y="335"/>
                    </a:lnTo>
                    <a:lnTo>
                      <a:pt x="671" y="330"/>
                    </a:lnTo>
                    <a:lnTo>
                      <a:pt x="714" y="323"/>
                    </a:lnTo>
                    <a:lnTo>
                      <a:pt x="754" y="315"/>
                    </a:lnTo>
                    <a:lnTo>
                      <a:pt x="792" y="305"/>
                    </a:lnTo>
                    <a:lnTo>
                      <a:pt x="825" y="292"/>
                    </a:lnTo>
                    <a:lnTo>
                      <a:pt x="857" y="280"/>
                    </a:lnTo>
                    <a:lnTo>
                      <a:pt x="885" y="267"/>
                    </a:lnTo>
                    <a:lnTo>
                      <a:pt x="908" y="255"/>
                    </a:lnTo>
                    <a:lnTo>
                      <a:pt x="928" y="239"/>
                    </a:lnTo>
                    <a:lnTo>
                      <a:pt x="938" y="232"/>
                    </a:lnTo>
                    <a:lnTo>
                      <a:pt x="945" y="222"/>
                    </a:lnTo>
                    <a:lnTo>
                      <a:pt x="950" y="214"/>
                    </a:lnTo>
                    <a:lnTo>
                      <a:pt x="958" y="207"/>
                    </a:lnTo>
                    <a:lnTo>
                      <a:pt x="963" y="189"/>
                    </a:lnTo>
                    <a:lnTo>
                      <a:pt x="965" y="181"/>
                    </a:lnTo>
                    <a:lnTo>
                      <a:pt x="965" y="171"/>
                    </a:lnTo>
                    <a:lnTo>
                      <a:pt x="965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49" name="Freeform 917"/>
              <p:cNvSpPr>
                <a:spLocks/>
              </p:cNvSpPr>
              <p:nvPr/>
            </p:nvSpPr>
            <p:spPr bwMode="auto">
              <a:xfrm>
                <a:off x="3958" y="2530"/>
                <a:ext cx="349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59 h 174"/>
                  <a:gd name="T4" fmla="*/ 465 w 487"/>
                  <a:gd name="T5" fmla="*/ 146 h 174"/>
                  <a:gd name="T6" fmla="*/ 457 w 487"/>
                  <a:gd name="T7" fmla="*/ 128 h 174"/>
                  <a:gd name="T8" fmla="*/ 440 w 487"/>
                  <a:gd name="T9" fmla="*/ 113 h 174"/>
                  <a:gd name="T10" fmla="*/ 394 w 487"/>
                  <a:gd name="T11" fmla="*/ 88 h 174"/>
                  <a:gd name="T12" fmla="*/ 339 w 487"/>
                  <a:gd name="T13" fmla="*/ 63 h 174"/>
                  <a:gd name="T14" fmla="*/ 269 w 487"/>
                  <a:gd name="T15" fmla="*/ 40 h 174"/>
                  <a:gd name="T16" fmla="*/ 228 w 487"/>
                  <a:gd name="T17" fmla="*/ 32 h 174"/>
                  <a:gd name="T18" fmla="*/ 188 w 487"/>
                  <a:gd name="T19" fmla="*/ 25 h 174"/>
                  <a:gd name="T20" fmla="*/ 98 w 487"/>
                  <a:gd name="T21" fmla="*/ 15 h 174"/>
                  <a:gd name="T22" fmla="*/ 0 w 487"/>
                  <a:gd name="T23" fmla="*/ 12 h 174"/>
                  <a:gd name="T24" fmla="*/ 0 w 487"/>
                  <a:gd name="T25" fmla="*/ 0 h 174"/>
                  <a:gd name="T26" fmla="*/ 98 w 487"/>
                  <a:gd name="T27" fmla="*/ 2 h 174"/>
                  <a:gd name="T28" fmla="*/ 188 w 487"/>
                  <a:gd name="T29" fmla="*/ 12 h 174"/>
                  <a:gd name="T30" fmla="*/ 234 w 487"/>
                  <a:gd name="T31" fmla="*/ 20 h 174"/>
                  <a:gd name="T32" fmla="*/ 274 w 487"/>
                  <a:gd name="T33" fmla="*/ 27 h 174"/>
                  <a:gd name="T34" fmla="*/ 344 w 487"/>
                  <a:gd name="T35" fmla="*/ 50 h 174"/>
                  <a:gd name="T36" fmla="*/ 402 w 487"/>
                  <a:gd name="T37" fmla="*/ 75 h 174"/>
                  <a:gd name="T38" fmla="*/ 450 w 487"/>
                  <a:gd name="T39" fmla="*/ 103 h 174"/>
                  <a:gd name="T40" fmla="*/ 467 w 487"/>
                  <a:gd name="T41" fmla="*/ 118 h 174"/>
                  <a:gd name="T42" fmla="*/ 477 w 487"/>
                  <a:gd name="T43" fmla="*/ 138 h 174"/>
                  <a:gd name="T44" fmla="*/ 485 w 487"/>
                  <a:gd name="T45" fmla="*/ 154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59"/>
                    </a:lnTo>
                    <a:lnTo>
                      <a:pt x="465" y="146"/>
                    </a:lnTo>
                    <a:lnTo>
                      <a:pt x="457" y="128"/>
                    </a:lnTo>
                    <a:lnTo>
                      <a:pt x="440" y="113"/>
                    </a:lnTo>
                    <a:lnTo>
                      <a:pt x="394" y="88"/>
                    </a:lnTo>
                    <a:lnTo>
                      <a:pt x="339" y="63"/>
                    </a:lnTo>
                    <a:lnTo>
                      <a:pt x="269" y="40"/>
                    </a:lnTo>
                    <a:lnTo>
                      <a:pt x="228" y="32"/>
                    </a:lnTo>
                    <a:lnTo>
                      <a:pt x="188" y="25"/>
                    </a:lnTo>
                    <a:lnTo>
                      <a:pt x="98" y="1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98" y="2"/>
                    </a:lnTo>
                    <a:lnTo>
                      <a:pt x="188" y="12"/>
                    </a:lnTo>
                    <a:lnTo>
                      <a:pt x="234" y="20"/>
                    </a:lnTo>
                    <a:lnTo>
                      <a:pt x="274" y="27"/>
                    </a:lnTo>
                    <a:lnTo>
                      <a:pt x="344" y="50"/>
                    </a:lnTo>
                    <a:lnTo>
                      <a:pt x="402" y="75"/>
                    </a:lnTo>
                    <a:lnTo>
                      <a:pt x="450" y="103"/>
                    </a:lnTo>
                    <a:lnTo>
                      <a:pt x="467" y="118"/>
                    </a:lnTo>
                    <a:lnTo>
                      <a:pt x="477" y="138"/>
                    </a:lnTo>
                    <a:lnTo>
                      <a:pt x="485" y="154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0" name="Freeform 918"/>
              <p:cNvSpPr>
                <a:spLocks/>
              </p:cNvSpPr>
              <p:nvPr/>
            </p:nvSpPr>
            <p:spPr bwMode="auto">
              <a:xfrm>
                <a:off x="3607" y="2530"/>
                <a:ext cx="351" cy="126"/>
              </a:xfrm>
              <a:custGeom>
                <a:avLst/>
                <a:gdLst>
                  <a:gd name="T0" fmla="*/ 491 w 491"/>
                  <a:gd name="T1" fmla="*/ 12 h 176"/>
                  <a:gd name="T2" fmla="*/ 395 w 491"/>
                  <a:gd name="T3" fmla="*/ 15 h 176"/>
                  <a:gd name="T4" fmla="*/ 307 w 491"/>
                  <a:gd name="T5" fmla="*/ 25 h 176"/>
                  <a:gd name="T6" fmla="*/ 224 w 491"/>
                  <a:gd name="T7" fmla="*/ 40 h 176"/>
                  <a:gd name="T8" fmla="*/ 154 w 491"/>
                  <a:gd name="T9" fmla="*/ 63 h 176"/>
                  <a:gd name="T10" fmla="*/ 121 w 491"/>
                  <a:gd name="T11" fmla="*/ 75 h 176"/>
                  <a:gd name="T12" fmla="*/ 93 w 491"/>
                  <a:gd name="T13" fmla="*/ 88 h 176"/>
                  <a:gd name="T14" fmla="*/ 51 w 491"/>
                  <a:gd name="T15" fmla="*/ 116 h 176"/>
                  <a:gd name="T16" fmla="*/ 36 w 491"/>
                  <a:gd name="T17" fmla="*/ 131 h 176"/>
                  <a:gd name="T18" fmla="*/ 23 w 491"/>
                  <a:gd name="T19" fmla="*/ 146 h 176"/>
                  <a:gd name="T20" fmla="*/ 18 w 491"/>
                  <a:gd name="T21" fmla="*/ 159 h 176"/>
                  <a:gd name="T22" fmla="*/ 16 w 491"/>
                  <a:gd name="T23" fmla="*/ 176 h 176"/>
                  <a:gd name="T24" fmla="*/ 0 w 491"/>
                  <a:gd name="T25" fmla="*/ 176 h 176"/>
                  <a:gd name="T26" fmla="*/ 3 w 491"/>
                  <a:gd name="T27" fmla="*/ 156 h 176"/>
                  <a:gd name="T28" fmla="*/ 11 w 491"/>
                  <a:gd name="T29" fmla="*/ 138 h 176"/>
                  <a:gd name="T30" fmla="*/ 23 w 491"/>
                  <a:gd name="T31" fmla="*/ 123 h 176"/>
                  <a:gd name="T32" fmla="*/ 41 w 491"/>
                  <a:gd name="T33" fmla="*/ 103 h 176"/>
                  <a:gd name="T34" fmla="*/ 86 w 491"/>
                  <a:gd name="T35" fmla="*/ 75 h 176"/>
                  <a:gd name="T36" fmla="*/ 114 w 491"/>
                  <a:gd name="T37" fmla="*/ 63 h 176"/>
                  <a:gd name="T38" fmla="*/ 146 w 491"/>
                  <a:gd name="T39" fmla="*/ 50 h 176"/>
                  <a:gd name="T40" fmla="*/ 219 w 491"/>
                  <a:gd name="T41" fmla="*/ 27 h 176"/>
                  <a:gd name="T42" fmla="*/ 302 w 491"/>
                  <a:gd name="T43" fmla="*/ 12 h 176"/>
                  <a:gd name="T44" fmla="*/ 395 w 491"/>
                  <a:gd name="T45" fmla="*/ 2 h 176"/>
                  <a:gd name="T46" fmla="*/ 491 w 491"/>
                  <a:gd name="T47" fmla="*/ 0 h 176"/>
                  <a:gd name="T48" fmla="*/ 491 w 491"/>
                  <a:gd name="T49" fmla="*/ 1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6">
                    <a:moveTo>
                      <a:pt x="491" y="12"/>
                    </a:moveTo>
                    <a:lnTo>
                      <a:pt x="395" y="15"/>
                    </a:lnTo>
                    <a:lnTo>
                      <a:pt x="307" y="25"/>
                    </a:lnTo>
                    <a:lnTo>
                      <a:pt x="224" y="40"/>
                    </a:lnTo>
                    <a:lnTo>
                      <a:pt x="154" y="63"/>
                    </a:lnTo>
                    <a:lnTo>
                      <a:pt x="121" y="75"/>
                    </a:lnTo>
                    <a:lnTo>
                      <a:pt x="93" y="88"/>
                    </a:lnTo>
                    <a:lnTo>
                      <a:pt x="51" y="116"/>
                    </a:lnTo>
                    <a:lnTo>
                      <a:pt x="36" y="131"/>
                    </a:lnTo>
                    <a:lnTo>
                      <a:pt x="23" y="146"/>
                    </a:lnTo>
                    <a:lnTo>
                      <a:pt x="18" y="159"/>
                    </a:lnTo>
                    <a:lnTo>
                      <a:pt x="16" y="176"/>
                    </a:lnTo>
                    <a:lnTo>
                      <a:pt x="0" y="176"/>
                    </a:lnTo>
                    <a:lnTo>
                      <a:pt x="3" y="156"/>
                    </a:lnTo>
                    <a:lnTo>
                      <a:pt x="11" y="138"/>
                    </a:lnTo>
                    <a:lnTo>
                      <a:pt x="23" y="123"/>
                    </a:lnTo>
                    <a:lnTo>
                      <a:pt x="41" y="103"/>
                    </a:lnTo>
                    <a:lnTo>
                      <a:pt x="86" y="75"/>
                    </a:lnTo>
                    <a:lnTo>
                      <a:pt x="114" y="63"/>
                    </a:lnTo>
                    <a:lnTo>
                      <a:pt x="146" y="50"/>
                    </a:lnTo>
                    <a:lnTo>
                      <a:pt x="219" y="27"/>
                    </a:lnTo>
                    <a:lnTo>
                      <a:pt x="302" y="12"/>
                    </a:lnTo>
                    <a:lnTo>
                      <a:pt x="395" y="2"/>
                    </a:lnTo>
                    <a:lnTo>
                      <a:pt x="491" y="0"/>
                    </a:lnTo>
                    <a:lnTo>
                      <a:pt x="4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1" name="Oval 919"/>
              <p:cNvSpPr>
                <a:spLocks noChangeArrowheads="1"/>
              </p:cNvSpPr>
              <p:nvPr/>
            </p:nvSpPr>
            <p:spPr bwMode="auto">
              <a:xfrm>
                <a:off x="3953" y="2528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2" name="Freeform 920"/>
              <p:cNvSpPr>
                <a:spLocks/>
              </p:cNvSpPr>
              <p:nvPr/>
            </p:nvSpPr>
            <p:spPr bwMode="auto">
              <a:xfrm>
                <a:off x="3607" y="2656"/>
                <a:ext cx="351" cy="129"/>
              </a:xfrm>
              <a:custGeom>
                <a:avLst/>
                <a:gdLst>
                  <a:gd name="T0" fmla="*/ 16 w 491"/>
                  <a:gd name="T1" fmla="*/ 0 h 179"/>
                  <a:gd name="T2" fmla="*/ 18 w 491"/>
                  <a:gd name="T3" fmla="*/ 18 h 179"/>
                  <a:gd name="T4" fmla="*/ 23 w 491"/>
                  <a:gd name="T5" fmla="*/ 33 h 179"/>
                  <a:gd name="T6" fmla="*/ 36 w 491"/>
                  <a:gd name="T7" fmla="*/ 48 h 179"/>
                  <a:gd name="T8" fmla="*/ 48 w 491"/>
                  <a:gd name="T9" fmla="*/ 61 h 179"/>
                  <a:gd name="T10" fmla="*/ 93 w 491"/>
                  <a:gd name="T11" fmla="*/ 91 h 179"/>
                  <a:gd name="T12" fmla="*/ 151 w 491"/>
                  <a:gd name="T13" fmla="*/ 114 h 179"/>
                  <a:gd name="T14" fmla="*/ 222 w 491"/>
                  <a:gd name="T15" fmla="*/ 134 h 179"/>
                  <a:gd name="T16" fmla="*/ 262 w 491"/>
                  <a:gd name="T17" fmla="*/ 144 h 179"/>
                  <a:gd name="T18" fmla="*/ 305 w 491"/>
                  <a:gd name="T19" fmla="*/ 152 h 179"/>
                  <a:gd name="T20" fmla="*/ 395 w 491"/>
                  <a:gd name="T21" fmla="*/ 162 h 179"/>
                  <a:gd name="T22" fmla="*/ 491 w 491"/>
                  <a:gd name="T23" fmla="*/ 164 h 179"/>
                  <a:gd name="T24" fmla="*/ 491 w 491"/>
                  <a:gd name="T25" fmla="*/ 179 h 179"/>
                  <a:gd name="T26" fmla="*/ 395 w 491"/>
                  <a:gd name="T27" fmla="*/ 177 h 179"/>
                  <a:gd name="T28" fmla="*/ 302 w 491"/>
                  <a:gd name="T29" fmla="*/ 167 h 179"/>
                  <a:gd name="T30" fmla="*/ 259 w 491"/>
                  <a:gd name="T31" fmla="*/ 159 h 179"/>
                  <a:gd name="T32" fmla="*/ 219 w 491"/>
                  <a:gd name="T33" fmla="*/ 149 h 179"/>
                  <a:gd name="T34" fmla="*/ 149 w 491"/>
                  <a:gd name="T35" fmla="*/ 129 h 179"/>
                  <a:gd name="T36" fmla="*/ 86 w 491"/>
                  <a:gd name="T37" fmla="*/ 104 h 179"/>
                  <a:gd name="T38" fmla="*/ 41 w 491"/>
                  <a:gd name="T39" fmla="*/ 73 h 179"/>
                  <a:gd name="T40" fmla="*/ 23 w 491"/>
                  <a:gd name="T41" fmla="*/ 56 h 179"/>
                  <a:gd name="T42" fmla="*/ 11 w 491"/>
                  <a:gd name="T43" fmla="*/ 41 h 179"/>
                  <a:gd name="T44" fmla="*/ 3 w 491"/>
                  <a:gd name="T45" fmla="*/ 20 h 179"/>
                  <a:gd name="T46" fmla="*/ 0 w 491"/>
                  <a:gd name="T47" fmla="*/ 3 h 179"/>
                  <a:gd name="T48" fmla="*/ 16 w 491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9">
                    <a:moveTo>
                      <a:pt x="16" y="0"/>
                    </a:moveTo>
                    <a:lnTo>
                      <a:pt x="18" y="18"/>
                    </a:lnTo>
                    <a:lnTo>
                      <a:pt x="23" y="33"/>
                    </a:lnTo>
                    <a:lnTo>
                      <a:pt x="36" y="48"/>
                    </a:lnTo>
                    <a:lnTo>
                      <a:pt x="48" y="61"/>
                    </a:lnTo>
                    <a:lnTo>
                      <a:pt x="93" y="91"/>
                    </a:lnTo>
                    <a:lnTo>
                      <a:pt x="151" y="114"/>
                    </a:lnTo>
                    <a:lnTo>
                      <a:pt x="222" y="134"/>
                    </a:lnTo>
                    <a:lnTo>
                      <a:pt x="262" y="144"/>
                    </a:lnTo>
                    <a:lnTo>
                      <a:pt x="305" y="152"/>
                    </a:lnTo>
                    <a:lnTo>
                      <a:pt x="395" y="162"/>
                    </a:lnTo>
                    <a:lnTo>
                      <a:pt x="491" y="164"/>
                    </a:lnTo>
                    <a:lnTo>
                      <a:pt x="491" y="179"/>
                    </a:lnTo>
                    <a:lnTo>
                      <a:pt x="395" y="177"/>
                    </a:lnTo>
                    <a:lnTo>
                      <a:pt x="302" y="167"/>
                    </a:lnTo>
                    <a:lnTo>
                      <a:pt x="259" y="159"/>
                    </a:lnTo>
                    <a:lnTo>
                      <a:pt x="219" y="149"/>
                    </a:lnTo>
                    <a:lnTo>
                      <a:pt x="149" y="129"/>
                    </a:lnTo>
                    <a:lnTo>
                      <a:pt x="86" y="104"/>
                    </a:lnTo>
                    <a:lnTo>
                      <a:pt x="41" y="73"/>
                    </a:lnTo>
                    <a:lnTo>
                      <a:pt x="23" y="56"/>
                    </a:lnTo>
                    <a:lnTo>
                      <a:pt x="11" y="41"/>
                    </a:lnTo>
                    <a:lnTo>
                      <a:pt x="3" y="20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3" name="Oval 921"/>
              <p:cNvSpPr>
                <a:spLocks noChangeArrowheads="1"/>
              </p:cNvSpPr>
              <p:nvPr/>
            </p:nvSpPr>
            <p:spPr bwMode="auto">
              <a:xfrm>
                <a:off x="3607" y="265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4" name="Freeform 922"/>
              <p:cNvSpPr>
                <a:spLocks/>
              </p:cNvSpPr>
              <p:nvPr/>
            </p:nvSpPr>
            <p:spPr bwMode="auto">
              <a:xfrm>
                <a:off x="3958" y="2655"/>
                <a:ext cx="349" cy="130"/>
              </a:xfrm>
              <a:custGeom>
                <a:avLst/>
                <a:gdLst>
                  <a:gd name="T0" fmla="*/ 0 w 487"/>
                  <a:gd name="T1" fmla="*/ 166 h 181"/>
                  <a:gd name="T2" fmla="*/ 98 w 487"/>
                  <a:gd name="T3" fmla="*/ 164 h 181"/>
                  <a:gd name="T4" fmla="*/ 188 w 487"/>
                  <a:gd name="T5" fmla="*/ 154 h 181"/>
                  <a:gd name="T6" fmla="*/ 271 w 487"/>
                  <a:gd name="T7" fmla="*/ 136 h 181"/>
                  <a:gd name="T8" fmla="*/ 342 w 487"/>
                  <a:gd name="T9" fmla="*/ 116 h 181"/>
                  <a:gd name="T10" fmla="*/ 367 w 487"/>
                  <a:gd name="T11" fmla="*/ 106 h 181"/>
                  <a:gd name="T12" fmla="*/ 394 w 487"/>
                  <a:gd name="T13" fmla="*/ 93 h 181"/>
                  <a:gd name="T14" fmla="*/ 440 w 487"/>
                  <a:gd name="T15" fmla="*/ 63 h 181"/>
                  <a:gd name="T16" fmla="*/ 457 w 487"/>
                  <a:gd name="T17" fmla="*/ 48 h 181"/>
                  <a:gd name="T18" fmla="*/ 465 w 487"/>
                  <a:gd name="T19" fmla="*/ 35 h 181"/>
                  <a:gd name="T20" fmla="*/ 472 w 487"/>
                  <a:gd name="T21" fmla="*/ 17 h 181"/>
                  <a:gd name="T22" fmla="*/ 475 w 487"/>
                  <a:gd name="T23" fmla="*/ 0 h 181"/>
                  <a:gd name="T24" fmla="*/ 487 w 487"/>
                  <a:gd name="T25" fmla="*/ 5 h 181"/>
                  <a:gd name="T26" fmla="*/ 485 w 487"/>
                  <a:gd name="T27" fmla="*/ 25 h 181"/>
                  <a:gd name="T28" fmla="*/ 477 w 487"/>
                  <a:gd name="T29" fmla="*/ 43 h 181"/>
                  <a:gd name="T30" fmla="*/ 467 w 487"/>
                  <a:gd name="T31" fmla="*/ 60 h 181"/>
                  <a:gd name="T32" fmla="*/ 447 w 487"/>
                  <a:gd name="T33" fmla="*/ 75 h 181"/>
                  <a:gd name="T34" fmla="*/ 402 w 487"/>
                  <a:gd name="T35" fmla="*/ 106 h 181"/>
                  <a:gd name="T36" fmla="*/ 374 w 487"/>
                  <a:gd name="T37" fmla="*/ 118 h 181"/>
                  <a:gd name="T38" fmla="*/ 344 w 487"/>
                  <a:gd name="T39" fmla="*/ 131 h 181"/>
                  <a:gd name="T40" fmla="*/ 274 w 487"/>
                  <a:gd name="T41" fmla="*/ 151 h 181"/>
                  <a:gd name="T42" fmla="*/ 188 w 487"/>
                  <a:gd name="T43" fmla="*/ 169 h 181"/>
                  <a:gd name="T44" fmla="*/ 98 w 487"/>
                  <a:gd name="T45" fmla="*/ 179 h 181"/>
                  <a:gd name="T46" fmla="*/ 0 w 487"/>
                  <a:gd name="T47" fmla="*/ 181 h 181"/>
                  <a:gd name="T48" fmla="*/ 0 w 487"/>
                  <a:gd name="T49" fmla="*/ 16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1">
                    <a:moveTo>
                      <a:pt x="0" y="166"/>
                    </a:moveTo>
                    <a:lnTo>
                      <a:pt x="98" y="164"/>
                    </a:lnTo>
                    <a:lnTo>
                      <a:pt x="188" y="154"/>
                    </a:lnTo>
                    <a:lnTo>
                      <a:pt x="271" y="136"/>
                    </a:lnTo>
                    <a:lnTo>
                      <a:pt x="342" y="116"/>
                    </a:lnTo>
                    <a:lnTo>
                      <a:pt x="367" y="106"/>
                    </a:lnTo>
                    <a:lnTo>
                      <a:pt x="394" y="93"/>
                    </a:lnTo>
                    <a:lnTo>
                      <a:pt x="440" y="63"/>
                    </a:lnTo>
                    <a:lnTo>
                      <a:pt x="457" y="48"/>
                    </a:lnTo>
                    <a:lnTo>
                      <a:pt x="465" y="35"/>
                    </a:lnTo>
                    <a:lnTo>
                      <a:pt x="472" y="17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7" y="60"/>
                    </a:lnTo>
                    <a:lnTo>
                      <a:pt x="447" y="75"/>
                    </a:lnTo>
                    <a:lnTo>
                      <a:pt x="402" y="106"/>
                    </a:lnTo>
                    <a:lnTo>
                      <a:pt x="374" y="118"/>
                    </a:lnTo>
                    <a:lnTo>
                      <a:pt x="344" y="131"/>
                    </a:lnTo>
                    <a:lnTo>
                      <a:pt x="274" y="151"/>
                    </a:lnTo>
                    <a:lnTo>
                      <a:pt x="188" y="169"/>
                    </a:lnTo>
                    <a:lnTo>
                      <a:pt x="98" y="179"/>
                    </a:lnTo>
                    <a:lnTo>
                      <a:pt x="0" y="18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5" name="Oval 923"/>
              <p:cNvSpPr>
                <a:spLocks noChangeArrowheads="1"/>
              </p:cNvSpPr>
              <p:nvPr/>
            </p:nvSpPr>
            <p:spPr bwMode="auto">
              <a:xfrm>
                <a:off x="3953" y="2774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6" name="Rectangle 924"/>
              <p:cNvSpPr>
                <a:spLocks noChangeArrowheads="1"/>
              </p:cNvSpPr>
              <p:nvPr/>
            </p:nvSpPr>
            <p:spPr bwMode="auto">
              <a:xfrm>
                <a:off x="4299" y="2655"/>
                <a:ext cx="10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7" name="Oval 925"/>
              <p:cNvSpPr>
                <a:spLocks noChangeArrowheads="1"/>
              </p:cNvSpPr>
              <p:nvPr/>
            </p:nvSpPr>
            <p:spPr bwMode="auto">
              <a:xfrm>
                <a:off x="4299" y="2651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8" name="Oval 926"/>
              <p:cNvSpPr>
                <a:spLocks noChangeArrowheads="1"/>
              </p:cNvSpPr>
              <p:nvPr/>
            </p:nvSpPr>
            <p:spPr bwMode="auto">
              <a:xfrm>
                <a:off x="4299" y="2649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59" name="Freeform 927"/>
              <p:cNvSpPr>
                <a:spLocks/>
              </p:cNvSpPr>
              <p:nvPr/>
            </p:nvSpPr>
            <p:spPr bwMode="auto">
              <a:xfrm>
                <a:off x="2846" y="2922"/>
                <a:ext cx="691" cy="250"/>
              </a:xfrm>
              <a:custGeom>
                <a:avLst/>
                <a:gdLst>
                  <a:gd name="T0" fmla="*/ 965 w 965"/>
                  <a:gd name="T1" fmla="*/ 167 h 349"/>
                  <a:gd name="T2" fmla="*/ 955 w 965"/>
                  <a:gd name="T3" fmla="*/ 139 h 349"/>
                  <a:gd name="T4" fmla="*/ 945 w 965"/>
                  <a:gd name="T5" fmla="*/ 124 h 349"/>
                  <a:gd name="T6" fmla="*/ 928 w 965"/>
                  <a:gd name="T7" fmla="*/ 106 h 349"/>
                  <a:gd name="T8" fmla="*/ 882 w 965"/>
                  <a:gd name="T9" fmla="*/ 76 h 349"/>
                  <a:gd name="T10" fmla="*/ 825 w 965"/>
                  <a:gd name="T11" fmla="*/ 51 h 349"/>
                  <a:gd name="T12" fmla="*/ 752 w 965"/>
                  <a:gd name="T13" fmla="*/ 31 h 349"/>
                  <a:gd name="T14" fmla="*/ 671 w 965"/>
                  <a:gd name="T15" fmla="*/ 13 h 349"/>
                  <a:gd name="T16" fmla="*/ 581 w 965"/>
                  <a:gd name="T17" fmla="*/ 3 h 349"/>
                  <a:gd name="T18" fmla="*/ 483 w 965"/>
                  <a:gd name="T19" fmla="*/ 0 h 349"/>
                  <a:gd name="T20" fmla="*/ 385 w 965"/>
                  <a:gd name="T21" fmla="*/ 3 h 349"/>
                  <a:gd name="T22" fmla="*/ 294 w 965"/>
                  <a:gd name="T23" fmla="*/ 13 h 349"/>
                  <a:gd name="T24" fmla="*/ 254 w 965"/>
                  <a:gd name="T25" fmla="*/ 21 h 349"/>
                  <a:gd name="T26" fmla="*/ 176 w 965"/>
                  <a:gd name="T27" fmla="*/ 41 h 349"/>
                  <a:gd name="T28" fmla="*/ 111 w 965"/>
                  <a:gd name="T29" fmla="*/ 63 h 349"/>
                  <a:gd name="T30" fmla="*/ 70 w 965"/>
                  <a:gd name="T31" fmla="*/ 84 h 349"/>
                  <a:gd name="T32" fmla="*/ 38 w 965"/>
                  <a:gd name="T33" fmla="*/ 106 h 349"/>
                  <a:gd name="T34" fmla="*/ 23 w 965"/>
                  <a:gd name="T35" fmla="*/ 124 h 349"/>
                  <a:gd name="T36" fmla="*/ 10 w 965"/>
                  <a:gd name="T37" fmla="*/ 139 h 349"/>
                  <a:gd name="T38" fmla="*/ 0 w 965"/>
                  <a:gd name="T39" fmla="*/ 167 h 349"/>
                  <a:gd name="T40" fmla="*/ 0 w 965"/>
                  <a:gd name="T41" fmla="*/ 185 h 349"/>
                  <a:gd name="T42" fmla="*/ 10 w 965"/>
                  <a:gd name="T43" fmla="*/ 210 h 349"/>
                  <a:gd name="T44" fmla="*/ 23 w 965"/>
                  <a:gd name="T45" fmla="*/ 228 h 349"/>
                  <a:gd name="T46" fmla="*/ 38 w 965"/>
                  <a:gd name="T47" fmla="*/ 243 h 349"/>
                  <a:gd name="T48" fmla="*/ 83 w 965"/>
                  <a:gd name="T49" fmla="*/ 273 h 349"/>
                  <a:gd name="T50" fmla="*/ 141 w 965"/>
                  <a:gd name="T51" fmla="*/ 298 h 349"/>
                  <a:gd name="T52" fmla="*/ 214 w 965"/>
                  <a:gd name="T53" fmla="*/ 318 h 349"/>
                  <a:gd name="T54" fmla="*/ 294 w 965"/>
                  <a:gd name="T55" fmla="*/ 336 h 349"/>
                  <a:gd name="T56" fmla="*/ 385 w 965"/>
                  <a:gd name="T57" fmla="*/ 346 h 349"/>
                  <a:gd name="T58" fmla="*/ 483 w 965"/>
                  <a:gd name="T59" fmla="*/ 349 h 349"/>
                  <a:gd name="T60" fmla="*/ 581 w 965"/>
                  <a:gd name="T61" fmla="*/ 346 h 349"/>
                  <a:gd name="T62" fmla="*/ 671 w 965"/>
                  <a:gd name="T63" fmla="*/ 336 h 349"/>
                  <a:gd name="T64" fmla="*/ 714 w 965"/>
                  <a:gd name="T65" fmla="*/ 328 h 349"/>
                  <a:gd name="T66" fmla="*/ 789 w 965"/>
                  <a:gd name="T67" fmla="*/ 308 h 349"/>
                  <a:gd name="T68" fmla="*/ 855 w 965"/>
                  <a:gd name="T69" fmla="*/ 286 h 349"/>
                  <a:gd name="T70" fmla="*/ 895 w 965"/>
                  <a:gd name="T71" fmla="*/ 265 h 349"/>
                  <a:gd name="T72" fmla="*/ 928 w 965"/>
                  <a:gd name="T73" fmla="*/ 243 h 349"/>
                  <a:gd name="T74" fmla="*/ 945 w 965"/>
                  <a:gd name="T75" fmla="*/ 228 h 349"/>
                  <a:gd name="T76" fmla="*/ 955 w 965"/>
                  <a:gd name="T77" fmla="*/ 210 h 349"/>
                  <a:gd name="T78" fmla="*/ 965 w 965"/>
                  <a:gd name="T79" fmla="*/ 18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5" h="349">
                    <a:moveTo>
                      <a:pt x="965" y="175"/>
                    </a:moveTo>
                    <a:lnTo>
                      <a:pt x="965" y="167"/>
                    </a:lnTo>
                    <a:lnTo>
                      <a:pt x="963" y="157"/>
                    </a:lnTo>
                    <a:lnTo>
                      <a:pt x="955" y="139"/>
                    </a:lnTo>
                    <a:lnTo>
                      <a:pt x="950" y="132"/>
                    </a:lnTo>
                    <a:lnTo>
                      <a:pt x="945" y="124"/>
                    </a:lnTo>
                    <a:lnTo>
                      <a:pt x="938" y="114"/>
                    </a:lnTo>
                    <a:lnTo>
                      <a:pt x="928" y="106"/>
                    </a:lnTo>
                    <a:lnTo>
                      <a:pt x="908" y="91"/>
                    </a:lnTo>
                    <a:lnTo>
                      <a:pt x="882" y="76"/>
                    </a:lnTo>
                    <a:lnTo>
                      <a:pt x="855" y="63"/>
                    </a:lnTo>
                    <a:lnTo>
                      <a:pt x="825" y="51"/>
                    </a:lnTo>
                    <a:lnTo>
                      <a:pt x="789" y="41"/>
                    </a:lnTo>
                    <a:lnTo>
                      <a:pt x="752" y="31"/>
                    </a:lnTo>
                    <a:lnTo>
                      <a:pt x="714" y="21"/>
                    </a:lnTo>
                    <a:lnTo>
                      <a:pt x="671" y="13"/>
                    </a:lnTo>
                    <a:lnTo>
                      <a:pt x="626" y="8"/>
                    </a:lnTo>
                    <a:lnTo>
                      <a:pt x="581" y="3"/>
                    </a:lnTo>
                    <a:lnTo>
                      <a:pt x="533" y="0"/>
                    </a:lnTo>
                    <a:lnTo>
                      <a:pt x="483" y="0"/>
                    </a:lnTo>
                    <a:lnTo>
                      <a:pt x="435" y="0"/>
                    </a:lnTo>
                    <a:lnTo>
                      <a:pt x="385" y="3"/>
                    </a:lnTo>
                    <a:lnTo>
                      <a:pt x="339" y="8"/>
                    </a:lnTo>
                    <a:lnTo>
                      <a:pt x="294" y="13"/>
                    </a:lnTo>
                    <a:lnTo>
                      <a:pt x="274" y="18"/>
                    </a:lnTo>
                    <a:lnTo>
                      <a:pt x="254" y="21"/>
                    </a:lnTo>
                    <a:lnTo>
                      <a:pt x="214" y="31"/>
                    </a:lnTo>
                    <a:lnTo>
                      <a:pt x="176" y="41"/>
                    </a:lnTo>
                    <a:lnTo>
                      <a:pt x="141" y="51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70" y="84"/>
                    </a:lnTo>
                    <a:lnTo>
                      <a:pt x="58" y="91"/>
                    </a:lnTo>
                    <a:lnTo>
                      <a:pt x="38" y="106"/>
                    </a:lnTo>
                    <a:lnTo>
                      <a:pt x="30" y="114"/>
                    </a:lnTo>
                    <a:lnTo>
                      <a:pt x="23" y="124"/>
                    </a:lnTo>
                    <a:lnTo>
                      <a:pt x="15" y="132"/>
                    </a:lnTo>
                    <a:lnTo>
                      <a:pt x="10" y="139"/>
                    </a:lnTo>
                    <a:lnTo>
                      <a:pt x="3" y="157"/>
                    </a:lnTo>
                    <a:lnTo>
                      <a:pt x="0" y="167"/>
                    </a:lnTo>
                    <a:lnTo>
                      <a:pt x="0" y="175"/>
                    </a:lnTo>
                    <a:lnTo>
                      <a:pt x="0" y="185"/>
                    </a:lnTo>
                    <a:lnTo>
                      <a:pt x="3" y="192"/>
                    </a:lnTo>
                    <a:lnTo>
                      <a:pt x="10" y="210"/>
                    </a:lnTo>
                    <a:lnTo>
                      <a:pt x="15" y="217"/>
                    </a:lnTo>
                    <a:lnTo>
                      <a:pt x="23" y="228"/>
                    </a:lnTo>
                    <a:lnTo>
                      <a:pt x="30" y="235"/>
                    </a:lnTo>
                    <a:lnTo>
                      <a:pt x="38" y="243"/>
                    </a:lnTo>
                    <a:lnTo>
                      <a:pt x="58" y="258"/>
                    </a:lnTo>
                    <a:lnTo>
                      <a:pt x="83" y="273"/>
                    </a:lnTo>
                    <a:lnTo>
                      <a:pt x="111" y="286"/>
                    </a:lnTo>
                    <a:lnTo>
                      <a:pt x="141" y="298"/>
                    </a:lnTo>
                    <a:lnTo>
                      <a:pt x="176" y="308"/>
                    </a:lnTo>
                    <a:lnTo>
                      <a:pt x="214" y="318"/>
                    </a:lnTo>
                    <a:lnTo>
                      <a:pt x="254" y="328"/>
                    </a:lnTo>
                    <a:lnTo>
                      <a:pt x="294" y="336"/>
                    </a:lnTo>
                    <a:lnTo>
                      <a:pt x="339" y="341"/>
                    </a:lnTo>
                    <a:lnTo>
                      <a:pt x="385" y="346"/>
                    </a:lnTo>
                    <a:lnTo>
                      <a:pt x="435" y="349"/>
                    </a:lnTo>
                    <a:lnTo>
                      <a:pt x="483" y="349"/>
                    </a:lnTo>
                    <a:lnTo>
                      <a:pt x="533" y="349"/>
                    </a:lnTo>
                    <a:lnTo>
                      <a:pt x="581" y="346"/>
                    </a:lnTo>
                    <a:lnTo>
                      <a:pt x="626" y="341"/>
                    </a:lnTo>
                    <a:lnTo>
                      <a:pt x="671" y="336"/>
                    </a:lnTo>
                    <a:lnTo>
                      <a:pt x="691" y="331"/>
                    </a:lnTo>
                    <a:lnTo>
                      <a:pt x="714" y="328"/>
                    </a:lnTo>
                    <a:lnTo>
                      <a:pt x="752" y="318"/>
                    </a:lnTo>
                    <a:lnTo>
                      <a:pt x="789" y="308"/>
                    </a:lnTo>
                    <a:lnTo>
                      <a:pt x="825" y="298"/>
                    </a:lnTo>
                    <a:lnTo>
                      <a:pt x="855" y="286"/>
                    </a:lnTo>
                    <a:lnTo>
                      <a:pt x="882" y="273"/>
                    </a:lnTo>
                    <a:lnTo>
                      <a:pt x="895" y="265"/>
                    </a:lnTo>
                    <a:lnTo>
                      <a:pt x="908" y="258"/>
                    </a:lnTo>
                    <a:lnTo>
                      <a:pt x="928" y="243"/>
                    </a:lnTo>
                    <a:lnTo>
                      <a:pt x="938" y="235"/>
                    </a:lnTo>
                    <a:lnTo>
                      <a:pt x="945" y="228"/>
                    </a:lnTo>
                    <a:lnTo>
                      <a:pt x="950" y="217"/>
                    </a:lnTo>
                    <a:lnTo>
                      <a:pt x="955" y="210"/>
                    </a:lnTo>
                    <a:lnTo>
                      <a:pt x="963" y="192"/>
                    </a:lnTo>
                    <a:lnTo>
                      <a:pt x="965" y="185"/>
                    </a:lnTo>
                    <a:lnTo>
                      <a:pt x="965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0" name="Freeform 928"/>
              <p:cNvSpPr>
                <a:spLocks/>
              </p:cNvSpPr>
              <p:nvPr/>
            </p:nvSpPr>
            <p:spPr bwMode="auto">
              <a:xfrm>
                <a:off x="3192" y="2918"/>
                <a:ext cx="348" cy="129"/>
              </a:xfrm>
              <a:custGeom>
                <a:avLst/>
                <a:gdLst>
                  <a:gd name="T0" fmla="*/ 475 w 487"/>
                  <a:gd name="T1" fmla="*/ 180 h 180"/>
                  <a:gd name="T2" fmla="*/ 472 w 487"/>
                  <a:gd name="T3" fmla="*/ 164 h 180"/>
                  <a:gd name="T4" fmla="*/ 465 w 487"/>
                  <a:gd name="T5" fmla="*/ 149 h 180"/>
                  <a:gd name="T6" fmla="*/ 455 w 487"/>
                  <a:gd name="T7" fmla="*/ 132 h 180"/>
                  <a:gd name="T8" fmla="*/ 440 w 487"/>
                  <a:gd name="T9" fmla="*/ 116 h 180"/>
                  <a:gd name="T10" fmla="*/ 394 w 487"/>
                  <a:gd name="T11" fmla="*/ 89 h 180"/>
                  <a:gd name="T12" fmla="*/ 337 w 487"/>
                  <a:gd name="T13" fmla="*/ 63 h 180"/>
                  <a:gd name="T14" fmla="*/ 266 w 487"/>
                  <a:gd name="T15" fmla="*/ 43 h 180"/>
                  <a:gd name="T16" fmla="*/ 229 w 487"/>
                  <a:gd name="T17" fmla="*/ 33 h 180"/>
                  <a:gd name="T18" fmla="*/ 188 w 487"/>
                  <a:gd name="T19" fmla="*/ 26 h 180"/>
                  <a:gd name="T20" fmla="*/ 98 w 487"/>
                  <a:gd name="T21" fmla="*/ 15 h 180"/>
                  <a:gd name="T22" fmla="*/ 0 w 487"/>
                  <a:gd name="T23" fmla="*/ 13 h 180"/>
                  <a:gd name="T24" fmla="*/ 0 w 487"/>
                  <a:gd name="T25" fmla="*/ 0 h 180"/>
                  <a:gd name="T26" fmla="*/ 98 w 487"/>
                  <a:gd name="T27" fmla="*/ 3 h 180"/>
                  <a:gd name="T28" fmla="*/ 188 w 487"/>
                  <a:gd name="T29" fmla="*/ 13 h 180"/>
                  <a:gd name="T30" fmla="*/ 234 w 487"/>
                  <a:gd name="T31" fmla="*/ 20 h 180"/>
                  <a:gd name="T32" fmla="*/ 271 w 487"/>
                  <a:gd name="T33" fmla="*/ 31 h 180"/>
                  <a:gd name="T34" fmla="*/ 344 w 487"/>
                  <a:gd name="T35" fmla="*/ 51 h 180"/>
                  <a:gd name="T36" fmla="*/ 402 w 487"/>
                  <a:gd name="T37" fmla="*/ 76 h 180"/>
                  <a:gd name="T38" fmla="*/ 450 w 487"/>
                  <a:gd name="T39" fmla="*/ 106 h 180"/>
                  <a:gd name="T40" fmla="*/ 465 w 487"/>
                  <a:gd name="T41" fmla="*/ 121 h 180"/>
                  <a:gd name="T42" fmla="*/ 477 w 487"/>
                  <a:gd name="T43" fmla="*/ 142 h 180"/>
                  <a:gd name="T44" fmla="*/ 485 w 487"/>
                  <a:gd name="T45" fmla="*/ 159 h 180"/>
                  <a:gd name="T46" fmla="*/ 487 w 487"/>
                  <a:gd name="T47" fmla="*/ 180 h 180"/>
                  <a:gd name="T48" fmla="*/ 475 w 487"/>
                  <a:gd name="T4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0">
                    <a:moveTo>
                      <a:pt x="475" y="180"/>
                    </a:moveTo>
                    <a:lnTo>
                      <a:pt x="472" y="164"/>
                    </a:lnTo>
                    <a:lnTo>
                      <a:pt x="465" y="149"/>
                    </a:lnTo>
                    <a:lnTo>
                      <a:pt x="455" y="132"/>
                    </a:lnTo>
                    <a:lnTo>
                      <a:pt x="440" y="116"/>
                    </a:lnTo>
                    <a:lnTo>
                      <a:pt x="394" y="89"/>
                    </a:lnTo>
                    <a:lnTo>
                      <a:pt x="337" y="63"/>
                    </a:lnTo>
                    <a:lnTo>
                      <a:pt x="266" y="43"/>
                    </a:lnTo>
                    <a:lnTo>
                      <a:pt x="229" y="33"/>
                    </a:lnTo>
                    <a:lnTo>
                      <a:pt x="188" y="26"/>
                    </a:lnTo>
                    <a:lnTo>
                      <a:pt x="98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8" y="3"/>
                    </a:lnTo>
                    <a:lnTo>
                      <a:pt x="188" y="13"/>
                    </a:lnTo>
                    <a:lnTo>
                      <a:pt x="234" y="20"/>
                    </a:lnTo>
                    <a:lnTo>
                      <a:pt x="271" y="31"/>
                    </a:lnTo>
                    <a:lnTo>
                      <a:pt x="344" y="51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5" y="121"/>
                    </a:lnTo>
                    <a:lnTo>
                      <a:pt x="477" y="142"/>
                    </a:lnTo>
                    <a:lnTo>
                      <a:pt x="485" y="159"/>
                    </a:lnTo>
                    <a:lnTo>
                      <a:pt x="487" y="180"/>
                    </a:lnTo>
                    <a:lnTo>
                      <a:pt x="475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1" name="Freeform 929"/>
              <p:cNvSpPr>
                <a:spLocks/>
              </p:cNvSpPr>
              <p:nvPr/>
            </p:nvSpPr>
            <p:spPr bwMode="auto">
              <a:xfrm>
                <a:off x="2841" y="2918"/>
                <a:ext cx="351" cy="129"/>
              </a:xfrm>
              <a:custGeom>
                <a:avLst/>
                <a:gdLst>
                  <a:gd name="T0" fmla="*/ 490 w 490"/>
                  <a:gd name="T1" fmla="*/ 13 h 180"/>
                  <a:gd name="T2" fmla="*/ 392 w 490"/>
                  <a:gd name="T3" fmla="*/ 15 h 180"/>
                  <a:gd name="T4" fmla="*/ 304 w 490"/>
                  <a:gd name="T5" fmla="*/ 26 h 180"/>
                  <a:gd name="T6" fmla="*/ 223 w 490"/>
                  <a:gd name="T7" fmla="*/ 43 h 180"/>
                  <a:gd name="T8" fmla="*/ 150 w 490"/>
                  <a:gd name="T9" fmla="*/ 63 h 180"/>
                  <a:gd name="T10" fmla="*/ 93 w 490"/>
                  <a:gd name="T11" fmla="*/ 89 h 180"/>
                  <a:gd name="T12" fmla="*/ 50 w 490"/>
                  <a:gd name="T13" fmla="*/ 119 h 180"/>
                  <a:gd name="T14" fmla="*/ 35 w 490"/>
                  <a:gd name="T15" fmla="*/ 132 h 180"/>
                  <a:gd name="T16" fmla="*/ 22 w 490"/>
                  <a:gd name="T17" fmla="*/ 149 h 180"/>
                  <a:gd name="T18" fmla="*/ 17 w 490"/>
                  <a:gd name="T19" fmla="*/ 162 h 180"/>
                  <a:gd name="T20" fmla="*/ 15 w 490"/>
                  <a:gd name="T21" fmla="*/ 180 h 180"/>
                  <a:gd name="T22" fmla="*/ 0 w 490"/>
                  <a:gd name="T23" fmla="*/ 180 h 180"/>
                  <a:gd name="T24" fmla="*/ 2 w 490"/>
                  <a:gd name="T25" fmla="*/ 159 h 180"/>
                  <a:gd name="T26" fmla="*/ 10 w 490"/>
                  <a:gd name="T27" fmla="*/ 142 h 180"/>
                  <a:gd name="T28" fmla="*/ 22 w 490"/>
                  <a:gd name="T29" fmla="*/ 124 h 180"/>
                  <a:gd name="T30" fmla="*/ 40 w 490"/>
                  <a:gd name="T31" fmla="*/ 106 h 180"/>
                  <a:gd name="T32" fmla="*/ 85 w 490"/>
                  <a:gd name="T33" fmla="*/ 76 h 180"/>
                  <a:gd name="T34" fmla="*/ 143 w 490"/>
                  <a:gd name="T35" fmla="*/ 51 h 180"/>
                  <a:gd name="T36" fmla="*/ 218 w 490"/>
                  <a:gd name="T37" fmla="*/ 31 h 180"/>
                  <a:gd name="T38" fmla="*/ 299 w 490"/>
                  <a:gd name="T39" fmla="*/ 13 h 180"/>
                  <a:gd name="T40" fmla="*/ 392 w 490"/>
                  <a:gd name="T41" fmla="*/ 3 h 180"/>
                  <a:gd name="T42" fmla="*/ 490 w 490"/>
                  <a:gd name="T43" fmla="*/ 0 h 180"/>
                  <a:gd name="T44" fmla="*/ 490 w 490"/>
                  <a:gd name="T45" fmla="*/ 1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0" h="180">
                    <a:moveTo>
                      <a:pt x="490" y="13"/>
                    </a:moveTo>
                    <a:lnTo>
                      <a:pt x="392" y="15"/>
                    </a:lnTo>
                    <a:lnTo>
                      <a:pt x="304" y="26"/>
                    </a:lnTo>
                    <a:lnTo>
                      <a:pt x="223" y="43"/>
                    </a:lnTo>
                    <a:lnTo>
                      <a:pt x="150" y="63"/>
                    </a:lnTo>
                    <a:lnTo>
                      <a:pt x="93" y="89"/>
                    </a:lnTo>
                    <a:lnTo>
                      <a:pt x="50" y="119"/>
                    </a:lnTo>
                    <a:lnTo>
                      <a:pt x="35" y="132"/>
                    </a:lnTo>
                    <a:lnTo>
                      <a:pt x="22" y="149"/>
                    </a:lnTo>
                    <a:lnTo>
                      <a:pt x="17" y="162"/>
                    </a:lnTo>
                    <a:lnTo>
                      <a:pt x="15" y="180"/>
                    </a:lnTo>
                    <a:lnTo>
                      <a:pt x="0" y="180"/>
                    </a:lnTo>
                    <a:lnTo>
                      <a:pt x="2" y="159"/>
                    </a:lnTo>
                    <a:lnTo>
                      <a:pt x="10" y="142"/>
                    </a:lnTo>
                    <a:lnTo>
                      <a:pt x="22" y="124"/>
                    </a:lnTo>
                    <a:lnTo>
                      <a:pt x="40" y="106"/>
                    </a:lnTo>
                    <a:lnTo>
                      <a:pt x="85" y="76"/>
                    </a:lnTo>
                    <a:lnTo>
                      <a:pt x="143" y="51"/>
                    </a:lnTo>
                    <a:lnTo>
                      <a:pt x="218" y="31"/>
                    </a:lnTo>
                    <a:lnTo>
                      <a:pt x="299" y="13"/>
                    </a:lnTo>
                    <a:lnTo>
                      <a:pt x="392" y="3"/>
                    </a:lnTo>
                    <a:lnTo>
                      <a:pt x="490" y="0"/>
                    </a:lnTo>
                    <a:lnTo>
                      <a:pt x="4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2" name="Oval 930"/>
              <p:cNvSpPr>
                <a:spLocks noChangeArrowheads="1"/>
              </p:cNvSpPr>
              <p:nvPr/>
            </p:nvSpPr>
            <p:spPr bwMode="auto">
              <a:xfrm>
                <a:off x="3186" y="2917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3" name="Freeform 931"/>
              <p:cNvSpPr>
                <a:spLocks/>
              </p:cNvSpPr>
              <p:nvPr/>
            </p:nvSpPr>
            <p:spPr bwMode="auto">
              <a:xfrm>
                <a:off x="2841" y="3047"/>
                <a:ext cx="351" cy="130"/>
              </a:xfrm>
              <a:custGeom>
                <a:avLst/>
                <a:gdLst>
                  <a:gd name="T0" fmla="*/ 15 w 490"/>
                  <a:gd name="T1" fmla="*/ 0 h 181"/>
                  <a:gd name="T2" fmla="*/ 17 w 490"/>
                  <a:gd name="T3" fmla="*/ 17 h 181"/>
                  <a:gd name="T4" fmla="*/ 22 w 490"/>
                  <a:gd name="T5" fmla="*/ 32 h 181"/>
                  <a:gd name="T6" fmla="*/ 35 w 490"/>
                  <a:gd name="T7" fmla="*/ 50 h 181"/>
                  <a:gd name="T8" fmla="*/ 47 w 490"/>
                  <a:gd name="T9" fmla="*/ 63 h 181"/>
                  <a:gd name="T10" fmla="*/ 93 w 490"/>
                  <a:gd name="T11" fmla="*/ 93 h 181"/>
                  <a:gd name="T12" fmla="*/ 148 w 490"/>
                  <a:gd name="T13" fmla="*/ 116 h 181"/>
                  <a:gd name="T14" fmla="*/ 221 w 490"/>
                  <a:gd name="T15" fmla="*/ 136 h 181"/>
                  <a:gd name="T16" fmla="*/ 261 w 490"/>
                  <a:gd name="T17" fmla="*/ 146 h 181"/>
                  <a:gd name="T18" fmla="*/ 301 w 490"/>
                  <a:gd name="T19" fmla="*/ 153 h 181"/>
                  <a:gd name="T20" fmla="*/ 392 w 490"/>
                  <a:gd name="T21" fmla="*/ 164 h 181"/>
                  <a:gd name="T22" fmla="*/ 490 w 490"/>
                  <a:gd name="T23" fmla="*/ 166 h 181"/>
                  <a:gd name="T24" fmla="*/ 490 w 490"/>
                  <a:gd name="T25" fmla="*/ 181 h 181"/>
                  <a:gd name="T26" fmla="*/ 392 w 490"/>
                  <a:gd name="T27" fmla="*/ 179 h 181"/>
                  <a:gd name="T28" fmla="*/ 299 w 490"/>
                  <a:gd name="T29" fmla="*/ 169 h 181"/>
                  <a:gd name="T30" fmla="*/ 258 w 490"/>
                  <a:gd name="T31" fmla="*/ 161 h 181"/>
                  <a:gd name="T32" fmla="*/ 218 w 490"/>
                  <a:gd name="T33" fmla="*/ 151 h 181"/>
                  <a:gd name="T34" fmla="*/ 145 w 490"/>
                  <a:gd name="T35" fmla="*/ 131 h 181"/>
                  <a:gd name="T36" fmla="*/ 85 w 490"/>
                  <a:gd name="T37" fmla="*/ 106 h 181"/>
                  <a:gd name="T38" fmla="*/ 40 w 490"/>
                  <a:gd name="T39" fmla="*/ 75 h 181"/>
                  <a:gd name="T40" fmla="*/ 22 w 490"/>
                  <a:gd name="T41" fmla="*/ 58 h 181"/>
                  <a:gd name="T42" fmla="*/ 10 w 490"/>
                  <a:gd name="T43" fmla="*/ 40 h 181"/>
                  <a:gd name="T44" fmla="*/ 2 w 490"/>
                  <a:gd name="T45" fmla="*/ 20 h 181"/>
                  <a:gd name="T46" fmla="*/ 0 w 490"/>
                  <a:gd name="T47" fmla="*/ 2 h 181"/>
                  <a:gd name="T48" fmla="*/ 15 w 490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81">
                    <a:moveTo>
                      <a:pt x="15" y="0"/>
                    </a:moveTo>
                    <a:lnTo>
                      <a:pt x="17" y="17"/>
                    </a:lnTo>
                    <a:lnTo>
                      <a:pt x="22" y="32"/>
                    </a:lnTo>
                    <a:lnTo>
                      <a:pt x="35" y="50"/>
                    </a:lnTo>
                    <a:lnTo>
                      <a:pt x="47" y="63"/>
                    </a:lnTo>
                    <a:lnTo>
                      <a:pt x="93" y="93"/>
                    </a:lnTo>
                    <a:lnTo>
                      <a:pt x="148" y="116"/>
                    </a:lnTo>
                    <a:lnTo>
                      <a:pt x="221" y="136"/>
                    </a:lnTo>
                    <a:lnTo>
                      <a:pt x="261" y="146"/>
                    </a:lnTo>
                    <a:lnTo>
                      <a:pt x="301" y="153"/>
                    </a:lnTo>
                    <a:lnTo>
                      <a:pt x="392" y="164"/>
                    </a:lnTo>
                    <a:lnTo>
                      <a:pt x="490" y="166"/>
                    </a:lnTo>
                    <a:lnTo>
                      <a:pt x="490" y="181"/>
                    </a:lnTo>
                    <a:lnTo>
                      <a:pt x="392" y="179"/>
                    </a:lnTo>
                    <a:lnTo>
                      <a:pt x="299" y="169"/>
                    </a:lnTo>
                    <a:lnTo>
                      <a:pt x="258" y="161"/>
                    </a:lnTo>
                    <a:lnTo>
                      <a:pt x="218" y="151"/>
                    </a:lnTo>
                    <a:lnTo>
                      <a:pt x="145" y="131"/>
                    </a:lnTo>
                    <a:lnTo>
                      <a:pt x="85" y="106"/>
                    </a:lnTo>
                    <a:lnTo>
                      <a:pt x="40" y="75"/>
                    </a:lnTo>
                    <a:lnTo>
                      <a:pt x="22" y="58"/>
                    </a:lnTo>
                    <a:lnTo>
                      <a:pt x="10" y="40"/>
                    </a:lnTo>
                    <a:lnTo>
                      <a:pt x="2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4" name="Oval 932"/>
              <p:cNvSpPr>
                <a:spLocks noChangeArrowheads="1"/>
              </p:cNvSpPr>
              <p:nvPr/>
            </p:nvSpPr>
            <p:spPr bwMode="auto">
              <a:xfrm>
                <a:off x="2841" y="3042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5" name="Freeform 933"/>
              <p:cNvSpPr>
                <a:spLocks/>
              </p:cNvSpPr>
              <p:nvPr/>
            </p:nvSpPr>
            <p:spPr bwMode="auto">
              <a:xfrm>
                <a:off x="3192" y="3045"/>
                <a:ext cx="348" cy="132"/>
              </a:xfrm>
              <a:custGeom>
                <a:avLst/>
                <a:gdLst>
                  <a:gd name="T0" fmla="*/ 0 w 487"/>
                  <a:gd name="T1" fmla="*/ 169 h 184"/>
                  <a:gd name="T2" fmla="*/ 98 w 487"/>
                  <a:gd name="T3" fmla="*/ 167 h 184"/>
                  <a:gd name="T4" fmla="*/ 188 w 487"/>
                  <a:gd name="T5" fmla="*/ 156 h 184"/>
                  <a:gd name="T6" fmla="*/ 269 w 487"/>
                  <a:gd name="T7" fmla="*/ 139 h 184"/>
                  <a:gd name="T8" fmla="*/ 342 w 487"/>
                  <a:gd name="T9" fmla="*/ 119 h 184"/>
                  <a:gd name="T10" fmla="*/ 394 w 487"/>
                  <a:gd name="T11" fmla="*/ 96 h 184"/>
                  <a:gd name="T12" fmla="*/ 440 w 487"/>
                  <a:gd name="T13" fmla="*/ 66 h 184"/>
                  <a:gd name="T14" fmla="*/ 455 w 487"/>
                  <a:gd name="T15" fmla="*/ 50 h 184"/>
                  <a:gd name="T16" fmla="*/ 465 w 487"/>
                  <a:gd name="T17" fmla="*/ 35 h 184"/>
                  <a:gd name="T18" fmla="*/ 472 w 487"/>
                  <a:gd name="T19" fmla="*/ 18 h 184"/>
                  <a:gd name="T20" fmla="*/ 475 w 487"/>
                  <a:gd name="T21" fmla="*/ 0 h 184"/>
                  <a:gd name="T22" fmla="*/ 487 w 487"/>
                  <a:gd name="T23" fmla="*/ 5 h 184"/>
                  <a:gd name="T24" fmla="*/ 485 w 487"/>
                  <a:gd name="T25" fmla="*/ 25 h 184"/>
                  <a:gd name="T26" fmla="*/ 477 w 487"/>
                  <a:gd name="T27" fmla="*/ 43 h 184"/>
                  <a:gd name="T28" fmla="*/ 465 w 487"/>
                  <a:gd name="T29" fmla="*/ 63 h 184"/>
                  <a:gd name="T30" fmla="*/ 447 w 487"/>
                  <a:gd name="T31" fmla="*/ 78 h 184"/>
                  <a:gd name="T32" fmla="*/ 402 w 487"/>
                  <a:gd name="T33" fmla="*/ 109 h 184"/>
                  <a:gd name="T34" fmla="*/ 344 w 487"/>
                  <a:gd name="T35" fmla="*/ 134 h 184"/>
                  <a:gd name="T36" fmla="*/ 271 w 487"/>
                  <a:gd name="T37" fmla="*/ 154 h 184"/>
                  <a:gd name="T38" fmla="*/ 188 w 487"/>
                  <a:gd name="T39" fmla="*/ 172 h 184"/>
                  <a:gd name="T40" fmla="*/ 98 w 487"/>
                  <a:gd name="T41" fmla="*/ 182 h 184"/>
                  <a:gd name="T42" fmla="*/ 0 w 487"/>
                  <a:gd name="T43" fmla="*/ 184 h 184"/>
                  <a:gd name="T44" fmla="*/ 0 w 487"/>
                  <a:gd name="T45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7" h="184">
                    <a:moveTo>
                      <a:pt x="0" y="169"/>
                    </a:moveTo>
                    <a:lnTo>
                      <a:pt x="98" y="167"/>
                    </a:lnTo>
                    <a:lnTo>
                      <a:pt x="188" y="156"/>
                    </a:lnTo>
                    <a:lnTo>
                      <a:pt x="269" y="139"/>
                    </a:lnTo>
                    <a:lnTo>
                      <a:pt x="342" y="119"/>
                    </a:lnTo>
                    <a:lnTo>
                      <a:pt x="394" y="96"/>
                    </a:lnTo>
                    <a:lnTo>
                      <a:pt x="440" y="66"/>
                    </a:lnTo>
                    <a:lnTo>
                      <a:pt x="455" y="50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5" y="63"/>
                    </a:lnTo>
                    <a:lnTo>
                      <a:pt x="447" y="78"/>
                    </a:lnTo>
                    <a:lnTo>
                      <a:pt x="402" y="109"/>
                    </a:lnTo>
                    <a:lnTo>
                      <a:pt x="344" y="134"/>
                    </a:lnTo>
                    <a:lnTo>
                      <a:pt x="271" y="154"/>
                    </a:lnTo>
                    <a:lnTo>
                      <a:pt x="188" y="172"/>
                    </a:lnTo>
                    <a:lnTo>
                      <a:pt x="98" y="182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6" name="Oval 934"/>
              <p:cNvSpPr>
                <a:spLocks noChangeArrowheads="1"/>
              </p:cNvSpPr>
              <p:nvPr/>
            </p:nvSpPr>
            <p:spPr bwMode="auto">
              <a:xfrm>
                <a:off x="3186" y="316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7" name="Oval 935"/>
              <p:cNvSpPr>
                <a:spLocks noChangeArrowheads="1"/>
              </p:cNvSpPr>
              <p:nvPr/>
            </p:nvSpPr>
            <p:spPr bwMode="auto">
              <a:xfrm>
                <a:off x="3532" y="3042"/>
                <a:ext cx="10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8" name="Freeform 936"/>
              <p:cNvSpPr>
                <a:spLocks/>
              </p:cNvSpPr>
              <p:nvPr/>
            </p:nvSpPr>
            <p:spPr bwMode="auto">
              <a:xfrm>
                <a:off x="1370" y="1881"/>
                <a:ext cx="691" cy="250"/>
              </a:xfrm>
              <a:custGeom>
                <a:avLst/>
                <a:gdLst>
                  <a:gd name="T0" fmla="*/ 965 w 965"/>
                  <a:gd name="T1" fmla="*/ 167 h 349"/>
                  <a:gd name="T2" fmla="*/ 955 w 965"/>
                  <a:gd name="T3" fmla="*/ 139 h 349"/>
                  <a:gd name="T4" fmla="*/ 945 w 965"/>
                  <a:gd name="T5" fmla="*/ 124 h 349"/>
                  <a:gd name="T6" fmla="*/ 927 w 965"/>
                  <a:gd name="T7" fmla="*/ 106 h 349"/>
                  <a:gd name="T8" fmla="*/ 884 w 965"/>
                  <a:gd name="T9" fmla="*/ 76 h 349"/>
                  <a:gd name="T10" fmla="*/ 824 w 965"/>
                  <a:gd name="T11" fmla="*/ 51 h 349"/>
                  <a:gd name="T12" fmla="*/ 754 w 965"/>
                  <a:gd name="T13" fmla="*/ 31 h 349"/>
                  <a:gd name="T14" fmla="*/ 671 w 965"/>
                  <a:gd name="T15" fmla="*/ 13 h 349"/>
                  <a:gd name="T16" fmla="*/ 580 w 965"/>
                  <a:gd name="T17" fmla="*/ 3 h 349"/>
                  <a:gd name="T18" fmla="*/ 482 w 965"/>
                  <a:gd name="T19" fmla="*/ 0 h 349"/>
                  <a:gd name="T20" fmla="*/ 387 w 965"/>
                  <a:gd name="T21" fmla="*/ 3 h 349"/>
                  <a:gd name="T22" fmla="*/ 296 w 965"/>
                  <a:gd name="T23" fmla="*/ 13 h 349"/>
                  <a:gd name="T24" fmla="*/ 253 w 965"/>
                  <a:gd name="T25" fmla="*/ 21 h 349"/>
                  <a:gd name="T26" fmla="*/ 176 w 965"/>
                  <a:gd name="T27" fmla="*/ 41 h 349"/>
                  <a:gd name="T28" fmla="*/ 110 w 965"/>
                  <a:gd name="T29" fmla="*/ 63 h 349"/>
                  <a:gd name="T30" fmla="*/ 70 w 965"/>
                  <a:gd name="T31" fmla="*/ 84 h 349"/>
                  <a:gd name="T32" fmla="*/ 37 w 965"/>
                  <a:gd name="T33" fmla="*/ 106 h 349"/>
                  <a:gd name="T34" fmla="*/ 22 w 965"/>
                  <a:gd name="T35" fmla="*/ 124 h 349"/>
                  <a:gd name="T36" fmla="*/ 10 w 965"/>
                  <a:gd name="T37" fmla="*/ 139 h 349"/>
                  <a:gd name="T38" fmla="*/ 2 w 965"/>
                  <a:gd name="T39" fmla="*/ 167 h 349"/>
                  <a:gd name="T40" fmla="*/ 2 w 965"/>
                  <a:gd name="T41" fmla="*/ 185 h 349"/>
                  <a:gd name="T42" fmla="*/ 10 w 965"/>
                  <a:gd name="T43" fmla="*/ 210 h 349"/>
                  <a:gd name="T44" fmla="*/ 22 w 965"/>
                  <a:gd name="T45" fmla="*/ 228 h 349"/>
                  <a:gd name="T46" fmla="*/ 37 w 965"/>
                  <a:gd name="T47" fmla="*/ 243 h 349"/>
                  <a:gd name="T48" fmla="*/ 82 w 965"/>
                  <a:gd name="T49" fmla="*/ 273 h 349"/>
                  <a:gd name="T50" fmla="*/ 143 w 965"/>
                  <a:gd name="T51" fmla="*/ 298 h 349"/>
                  <a:gd name="T52" fmla="*/ 213 w 965"/>
                  <a:gd name="T53" fmla="*/ 318 h 349"/>
                  <a:gd name="T54" fmla="*/ 296 w 965"/>
                  <a:gd name="T55" fmla="*/ 336 h 349"/>
                  <a:gd name="T56" fmla="*/ 387 w 965"/>
                  <a:gd name="T57" fmla="*/ 346 h 349"/>
                  <a:gd name="T58" fmla="*/ 482 w 965"/>
                  <a:gd name="T59" fmla="*/ 349 h 349"/>
                  <a:gd name="T60" fmla="*/ 580 w 965"/>
                  <a:gd name="T61" fmla="*/ 346 h 349"/>
                  <a:gd name="T62" fmla="*/ 671 w 965"/>
                  <a:gd name="T63" fmla="*/ 336 h 349"/>
                  <a:gd name="T64" fmla="*/ 714 w 965"/>
                  <a:gd name="T65" fmla="*/ 328 h 349"/>
                  <a:gd name="T66" fmla="*/ 789 w 965"/>
                  <a:gd name="T67" fmla="*/ 308 h 349"/>
                  <a:gd name="T68" fmla="*/ 854 w 965"/>
                  <a:gd name="T69" fmla="*/ 286 h 349"/>
                  <a:gd name="T70" fmla="*/ 897 w 965"/>
                  <a:gd name="T71" fmla="*/ 265 h 349"/>
                  <a:gd name="T72" fmla="*/ 927 w 965"/>
                  <a:gd name="T73" fmla="*/ 243 h 349"/>
                  <a:gd name="T74" fmla="*/ 945 w 965"/>
                  <a:gd name="T75" fmla="*/ 228 h 349"/>
                  <a:gd name="T76" fmla="*/ 955 w 965"/>
                  <a:gd name="T77" fmla="*/ 210 h 349"/>
                  <a:gd name="T78" fmla="*/ 965 w 965"/>
                  <a:gd name="T79" fmla="*/ 18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5" h="349">
                    <a:moveTo>
                      <a:pt x="965" y="175"/>
                    </a:moveTo>
                    <a:lnTo>
                      <a:pt x="965" y="167"/>
                    </a:lnTo>
                    <a:lnTo>
                      <a:pt x="962" y="157"/>
                    </a:lnTo>
                    <a:lnTo>
                      <a:pt x="955" y="139"/>
                    </a:lnTo>
                    <a:lnTo>
                      <a:pt x="950" y="132"/>
                    </a:lnTo>
                    <a:lnTo>
                      <a:pt x="945" y="124"/>
                    </a:lnTo>
                    <a:lnTo>
                      <a:pt x="937" y="114"/>
                    </a:lnTo>
                    <a:lnTo>
                      <a:pt x="927" y="106"/>
                    </a:lnTo>
                    <a:lnTo>
                      <a:pt x="907" y="91"/>
                    </a:lnTo>
                    <a:lnTo>
                      <a:pt x="884" y="76"/>
                    </a:lnTo>
                    <a:lnTo>
                      <a:pt x="854" y="63"/>
                    </a:lnTo>
                    <a:lnTo>
                      <a:pt x="824" y="51"/>
                    </a:lnTo>
                    <a:lnTo>
                      <a:pt x="789" y="41"/>
                    </a:lnTo>
                    <a:lnTo>
                      <a:pt x="754" y="31"/>
                    </a:lnTo>
                    <a:lnTo>
                      <a:pt x="714" y="21"/>
                    </a:lnTo>
                    <a:lnTo>
                      <a:pt x="671" y="13"/>
                    </a:lnTo>
                    <a:lnTo>
                      <a:pt x="626" y="8"/>
                    </a:lnTo>
                    <a:lnTo>
                      <a:pt x="580" y="3"/>
                    </a:lnTo>
                    <a:lnTo>
                      <a:pt x="533" y="0"/>
                    </a:lnTo>
                    <a:lnTo>
                      <a:pt x="482" y="0"/>
                    </a:lnTo>
                    <a:lnTo>
                      <a:pt x="434" y="0"/>
                    </a:lnTo>
                    <a:lnTo>
                      <a:pt x="387" y="3"/>
                    </a:lnTo>
                    <a:lnTo>
                      <a:pt x="339" y="8"/>
                    </a:lnTo>
                    <a:lnTo>
                      <a:pt x="296" y="13"/>
                    </a:lnTo>
                    <a:lnTo>
                      <a:pt x="274" y="18"/>
                    </a:lnTo>
                    <a:lnTo>
                      <a:pt x="253" y="21"/>
                    </a:lnTo>
                    <a:lnTo>
                      <a:pt x="213" y="31"/>
                    </a:lnTo>
                    <a:lnTo>
                      <a:pt x="176" y="41"/>
                    </a:lnTo>
                    <a:lnTo>
                      <a:pt x="143" y="51"/>
                    </a:lnTo>
                    <a:lnTo>
                      <a:pt x="110" y="63"/>
                    </a:lnTo>
                    <a:lnTo>
                      <a:pt x="82" y="76"/>
                    </a:lnTo>
                    <a:lnTo>
                      <a:pt x="70" y="84"/>
                    </a:lnTo>
                    <a:lnTo>
                      <a:pt x="60" y="91"/>
                    </a:lnTo>
                    <a:lnTo>
                      <a:pt x="37" y="106"/>
                    </a:lnTo>
                    <a:lnTo>
                      <a:pt x="30" y="114"/>
                    </a:lnTo>
                    <a:lnTo>
                      <a:pt x="22" y="124"/>
                    </a:lnTo>
                    <a:lnTo>
                      <a:pt x="15" y="132"/>
                    </a:lnTo>
                    <a:lnTo>
                      <a:pt x="10" y="139"/>
                    </a:lnTo>
                    <a:lnTo>
                      <a:pt x="2" y="157"/>
                    </a:lnTo>
                    <a:lnTo>
                      <a:pt x="2" y="167"/>
                    </a:lnTo>
                    <a:lnTo>
                      <a:pt x="0" y="175"/>
                    </a:lnTo>
                    <a:lnTo>
                      <a:pt x="2" y="185"/>
                    </a:lnTo>
                    <a:lnTo>
                      <a:pt x="2" y="192"/>
                    </a:lnTo>
                    <a:lnTo>
                      <a:pt x="10" y="210"/>
                    </a:lnTo>
                    <a:lnTo>
                      <a:pt x="15" y="217"/>
                    </a:lnTo>
                    <a:lnTo>
                      <a:pt x="22" y="228"/>
                    </a:lnTo>
                    <a:lnTo>
                      <a:pt x="30" y="235"/>
                    </a:lnTo>
                    <a:lnTo>
                      <a:pt x="37" y="243"/>
                    </a:lnTo>
                    <a:lnTo>
                      <a:pt x="60" y="258"/>
                    </a:lnTo>
                    <a:lnTo>
                      <a:pt x="82" y="273"/>
                    </a:lnTo>
                    <a:lnTo>
                      <a:pt x="110" y="286"/>
                    </a:lnTo>
                    <a:lnTo>
                      <a:pt x="143" y="298"/>
                    </a:lnTo>
                    <a:lnTo>
                      <a:pt x="176" y="308"/>
                    </a:lnTo>
                    <a:lnTo>
                      <a:pt x="213" y="318"/>
                    </a:lnTo>
                    <a:lnTo>
                      <a:pt x="253" y="328"/>
                    </a:lnTo>
                    <a:lnTo>
                      <a:pt x="296" y="336"/>
                    </a:lnTo>
                    <a:lnTo>
                      <a:pt x="339" y="341"/>
                    </a:lnTo>
                    <a:lnTo>
                      <a:pt x="387" y="346"/>
                    </a:lnTo>
                    <a:lnTo>
                      <a:pt x="434" y="349"/>
                    </a:lnTo>
                    <a:lnTo>
                      <a:pt x="482" y="349"/>
                    </a:lnTo>
                    <a:lnTo>
                      <a:pt x="533" y="349"/>
                    </a:lnTo>
                    <a:lnTo>
                      <a:pt x="580" y="346"/>
                    </a:lnTo>
                    <a:lnTo>
                      <a:pt x="626" y="341"/>
                    </a:lnTo>
                    <a:lnTo>
                      <a:pt x="671" y="336"/>
                    </a:lnTo>
                    <a:lnTo>
                      <a:pt x="693" y="331"/>
                    </a:lnTo>
                    <a:lnTo>
                      <a:pt x="714" y="328"/>
                    </a:lnTo>
                    <a:lnTo>
                      <a:pt x="754" y="318"/>
                    </a:lnTo>
                    <a:lnTo>
                      <a:pt x="789" y="308"/>
                    </a:lnTo>
                    <a:lnTo>
                      <a:pt x="824" y="298"/>
                    </a:lnTo>
                    <a:lnTo>
                      <a:pt x="854" y="286"/>
                    </a:lnTo>
                    <a:lnTo>
                      <a:pt x="884" y="273"/>
                    </a:lnTo>
                    <a:lnTo>
                      <a:pt x="897" y="265"/>
                    </a:lnTo>
                    <a:lnTo>
                      <a:pt x="907" y="258"/>
                    </a:lnTo>
                    <a:lnTo>
                      <a:pt x="927" y="243"/>
                    </a:lnTo>
                    <a:lnTo>
                      <a:pt x="937" y="235"/>
                    </a:lnTo>
                    <a:lnTo>
                      <a:pt x="945" y="228"/>
                    </a:lnTo>
                    <a:lnTo>
                      <a:pt x="950" y="217"/>
                    </a:lnTo>
                    <a:lnTo>
                      <a:pt x="955" y="210"/>
                    </a:lnTo>
                    <a:lnTo>
                      <a:pt x="962" y="192"/>
                    </a:lnTo>
                    <a:lnTo>
                      <a:pt x="965" y="185"/>
                    </a:lnTo>
                    <a:lnTo>
                      <a:pt x="965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69" name="Freeform 937"/>
              <p:cNvSpPr>
                <a:spLocks/>
              </p:cNvSpPr>
              <p:nvPr/>
            </p:nvSpPr>
            <p:spPr bwMode="auto">
              <a:xfrm>
                <a:off x="1715" y="1877"/>
                <a:ext cx="350" cy="129"/>
              </a:xfrm>
              <a:custGeom>
                <a:avLst/>
                <a:gdLst>
                  <a:gd name="T0" fmla="*/ 475 w 488"/>
                  <a:gd name="T1" fmla="*/ 180 h 180"/>
                  <a:gd name="T2" fmla="*/ 473 w 488"/>
                  <a:gd name="T3" fmla="*/ 164 h 180"/>
                  <a:gd name="T4" fmla="*/ 465 w 488"/>
                  <a:gd name="T5" fmla="*/ 149 h 180"/>
                  <a:gd name="T6" fmla="*/ 458 w 488"/>
                  <a:gd name="T7" fmla="*/ 132 h 180"/>
                  <a:gd name="T8" fmla="*/ 440 w 488"/>
                  <a:gd name="T9" fmla="*/ 116 h 180"/>
                  <a:gd name="T10" fmla="*/ 395 w 488"/>
                  <a:gd name="T11" fmla="*/ 89 h 180"/>
                  <a:gd name="T12" fmla="*/ 337 w 488"/>
                  <a:gd name="T13" fmla="*/ 63 h 180"/>
                  <a:gd name="T14" fmla="*/ 269 w 488"/>
                  <a:gd name="T15" fmla="*/ 43 h 180"/>
                  <a:gd name="T16" fmla="*/ 229 w 488"/>
                  <a:gd name="T17" fmla="*/ 33 h 180"/>
                  <a:gd name="T18" fmla="*/ 189 w 488"/>
                  <a:gd name="T19" fmla="*/ 26 h 180"/>
                  <a:gd name="T20" fmla="*/ 98 w 488"/>
                  <a:gd name="T21" fmla="*/ 15 h 180"/>
                  <a:gd name="T22" fmla="*/ 0 w 488"/>
                  <a:gd name="T23" fmla="*/ 13 h 180"/>
                  <a:gd name="T24" fmla="*/ 0 w 488"/>
                  <a:gd name="T25" fmla="*/ 0 h 180"/>
                  <a:gd name="T26" fmla="*/ 98 w 488"/>
                  <a:gd name="T27" fmla="*/ 3 h 180"/>
                  <a:gd name="T28" fmla="*/ 189 w 488"/>
                  <a:gd name="T29" fmla="*/ 13 h 180"/>
                  <a:gd name="T30" fmla="*/ 234 w 488"/>
                  <a:gd name="T31" fmla="*/ 20 h 180"/>
                  <a:gd name="T32" fmla="*/ 274 w 488"/>
                  <a:gd name="T33" fmla="*/ 31 h 180"/>
                  <a:gd name="T34" fmla="*/ 345 w 488"/>
                  <a:gd name="T35" fmla="*/ 51 h 180"/>
                  <a:gd name="T36" fmla="*/ 402 w 488"/>
                  <a:gd name="T37" fmla="*/ 76 h 180"/>
                  <a:gd name="T38" fmla="*/ 450 w 488"/>
                  <a:gd name="T39" fmla="*/ 106 h 180"/>
                  <a:gd name="T40" fmla="*/ 468 w 488"/>
                  <a:gd name="T41" fmla="*/ 121 h 180"/>
                  <a:gd name="T42" fmla="*/ 478 w 488"/>
                  <a:gd name="T43" fmla="*/ 142 h 180"/>
                  <a:gd name="T44" fmla="*/ 485 w 488"/>
                  <a:gd name="T45" fmla="*/ 159 h 180"/>
                  <a:gd name="T46" fmla="*/ 488 w 488"/>
                  <a:gd name="T47" fmla="*/ 180 h 180"/>
                  <a:gd name="T48" fmla="*/ 475 w 488"/>
                  <a:gd name="T4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8" h="180">
                    <a:moveTo>
                      <a:pt x="475" y="180"/>
                    </a:moveTo>
                    <a:lnTo>
                      <a:pt x="473" y="164"/>
                    </a:lnTo>
                    <a:lnTo>
                      <a:pt x="465" y="149"/>
                    </a:lnTo>
                    <a:lnTo>
                      <a:pt x="458" y="132"/>
                    </a:lnTo>
                    <a:lnTo>
                      <a:pt x="440" y="116"/>
                    </a:lnTo>
                    <a:lnTo>
                      <a:pt x="395" y="89"/>
                    </a:lnTo>
                    <a:lnTo>
                      <a:pt x="337" y="63"/>
                    </a:lnTo>
                    <a:lnTo>
                      <a:pt x="269" y="43"/>
                    </a:lnTo>
                    <a:lnTo>
                      <a:pt x="229" y="33"/>
                    </a:lnTo>
                    <a:lnTo>
                      <a:pt x="189" y="26"/>
                    </a:lnTo>
                    <a:lnTo>
                      <a:pt x="98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8" y="3"/>
                    </a:lnTo>
                    <a:lnTo>
                      <a:pt x="189" y="13"/>
                    </a:lnTo>
                    <a:lnTo>
                      <a:pt x="234" y="20"/>
                    </a:lnTo>
                    <a:lnTo>
                      <a:pt x="274" y="31"/>
                    </a:lnTo>
                    <a:lnTo>
                      <a:pt x="345" y="51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8" y="121"/>
                    </a:lnTo>
                    <a:lnTo>
                      <a:pt x="478" y="142"/>
                    </a:lnTo>
                    <a:lnTo>
                      <a:pt x="485" y="159"/>
                    </a:lnTo>
                    <a:lnTo>
                      <a:pt x="488" y="180"/>
                    </a:lnTo>
                    <a:lnTo>
                      <a:pt x="475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0" name="Freeform 938"/>
              <p:cNvSpPr>
                <a:spLocks/>
              </p:cNvSpPr>
              <p:nvPr/>
            </p:nvSpPr>
            <p:spPr bwMode="auto">
              <a:xfrm>
                <a:off x="1365" y="1877"/>
                <a:ext cx="350" cy="129"/>
              </a:xfrm>
              <a:custGeom>
                <a:avLst/>
                <a:gdLst>
                  <a:gd name="T0" fmla="*/ 490 w 490"/>
                  <a:gd name="T1" fmla="*/ 13 h 180"/>
                  <a:gd name="T2" fmla="*/ 395 w 490"/>
                  <a:gd name="T3" fmla="*/ 15 h 180"/>
                  <a:gd name="T4" fmla="*/ 304 w 490"/>
                  <a:gd name="T5" fmla="*/ 26 h 180"/>
                  <a:gd name="T6" fmla="*/ 224 w 490"/>
                  <a:gd name="T7" fmla="*/ 43 h 180"/>
                  <a:gd name="T8" fmla="*/ 151 w 490"/>
                  <a:gd name="T9" fmla="*/ 63 h 180"/>
                  <a:gd name="T10" fmla="*/ 93 w 490"/>
                  <a:gd name="T11" fmla="*/ 89 h 180"/>
                  <a:gd name="T12" fmla="*/ 50 w 490"/>
                  <a:gd name="T13" fmla="*/ 119 h 180"/>
                  <a:gd name="T14" fmla="*/ 35 w 490"/>
                  <a:gd name="T15" fmla="*/ 132 h 180"/>
                  <a:gd name="T16" fmla="*/ 23 w 490"/>
                  <a:gd name="T17" fmla="*/ 149 h 180"/>
                  <a:gd name="T18" fmla="*/ 18 w 490"/>
                  <a:gd name="T19" fmla="*/ 162 h 180"/>
                  <a:gd name="T20" fmla="*/ 15 w 490"/>
                  <a:gd name="T21" fmla="*/ 180 h 180"/>
                  <a:gd name="T22" fmla="*/ 0 w 490"/>
                  <a:gd name="T23" fmla="*/ 180 h 180"/>
                  <a:gd name="T24" fmla="*/ 3 w 490"/>
                  <a:gd name="T25" fmla="*/ 159 h 180"/>
                  <a:gd name="T26" fmla="*/ 10 w 490"/>
                  <a:gd name="T27" fmla="*/ 142 h 180"/>
                  <a:gd name="T28" fmla="*/ 23 w 490"/>
                  <a:gd name="T29" fmla="*/ 124 h 180"/>
                  <a:gd name="T30" fmla="*/ 40 w 490"/>
                  <a:gd name="T31" fmla="*/ 106 h 180"/>
                  <a:gd name="T32" fmla="*/ 85 w 490"/>
                  <a:gd name="T33" fmla="*/ 76 h 180"/>
                  <a:gd name="T34" fmla="*/ 143 w 490"/>
                  <a:gd name="T35" fmla="*/ 51 h 180"/>
                  <a:gd name="T36" fmla="*/ 219 w 490"/>
                  <a:gd name="T37" fmla="*/ 31 h 180"/>
                  <a:gd name="T38" fmla="*/ 299 w 490"/>
                  <a:gd name="T39" fmla="*/ 13 h 180"/>
                  <a:gd name="T40" fmla="*/ 395 w 490"/>
                  <a:gd name="T41" fmla="*/ 3 h 180"/>
                  <a:gd name="T42" fmla="*/ 490 w 490"/>
                  <a:gd name="T43" fmla="*/ 0 h 180"/>
                  <a:gd name="T44" fmla="*/ 490 w 490"/>
                  <a:gd name="T45" fmla="*/ 1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0" h="180">
                    <a:moveTo>
                      <a:pt x="490" y="13"/>
                    </a:moveTo>
                    <a:lnTo>
                      <a:pt x="395" y="15"/>
                    </a:lnTo>
                    <a:lnTo>
                      <a:pt x="304" y="26"/>
                    </a:lnTo>
                    <a:lnTo>
                      <a:pt x="224" y="43"/>
                    </a:lnTo>
                    <a:lnTo>
                      <a:pt x="151" y="63"/>
                    </a:lnTo>
                    <a:lnTo>
                      <a:pt x="93" y="89"/>
                    </a:lnTo>
                    <a:lnTo>
                      <a:pt x="50" y="119"/>
                    </a:lnTo>
                    <a:lnTo>
                      <a:pt x="35" y="132"/>
                    </a:lnTo>
                    <a:lnTo>
                      <a:pt x="23" y="149"/>
                    </a:lnTo>
                    <a:lnTo>
                      <a:pt x="18" y="162"/>
                    </a:lnTo>
                    <a:lnTo>
                      <a:pt x="15" y="180"/>
                    </a:lnTo>
                    <a:lnTo>
                      <a:pt x="0" y="180"/>
                    </a:lnTo>
                    <a:lnTo>
                      <a:pt x="3" y="159"/>
                    </a:lnTo>
                    <a:lnTo>
                      <a:pt x="10" y="142"/>
                    </a:lnTo>
                    <a:lnTo>
                      <a:pt x="23" y="124"/>
                    </a:lnTo>
                    <a:lnTo>
                      <a:pt x="40" y="106"/>
                    </a:lnTo>
                    <a:lnTo>
                      <a:pt x="85" y="76"/>
                    </a:lnTo>
                    <a:lnTo>
                      <a:pt x="143" y="51"/>
                    </a:lnTo>
                    <a:lnTo>
                      <a:pt x="219" y="31"/>
                    </a:lnTo>
                    <a:lnTo>
                      <a:pt x="299" y="13"/>
                    </a:lnTo>
                    <a:lnTo>
                      <a:pt x="395" y="3"/>
                    </a:lnTo>
                    <a:lnTo>
                      <a:pt x="490" y="0"/>
                    </a:lnTo>
                    <a:lnTo>
                      <a:pt x="4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1" name="Oval 939"/>
              <p:cNvSpPr>
                <a:spLocks noChangeArrowheads="1"/>
              </p:cNvSpPr>
              <p:nvPr/>
            </p:nvSpPr>
            <p:spPr bwMode="auto">
              <a:xfrm>
                <a:off x="1710" y="187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2" name="Freeform 940"/>
              <p:cNvSpPr>
                <a:spLocks/>
              </p:cNvSpPr>
              <p:nvPr/>
            </p:nvSpPr>
            <p:spPr bwMode="auto">
              <a:xfrm>
                <a:off x="1365" y="2006"/>
                <a:ext cx="350" cy="130"/>
              </a:xfrm>
              <a:custGeom>
                <a:avLst/>
                <a:gdLst>
                  <a:gd name="T0" fmla="*/ 15 w 490"/>
                  <a:gd name="T1" fmla="*/ 0 h 181"/>
                  <a:gd name="T2" fmla="*/ 18 w 490"/>
                  <a:gd name="T3" fmla="*/ 17 h 181"/>
                  <a:gd name="T4" fmla="*/ 23 w 490"/>
                  <a:gd name="T5" fmla="*/ 32 h 181"/>
                  <a:gd name="T6" fmla="*/ 35 w 490"/>
                  <a:gd name="T7" fmla="*/ 50 h 181"/>
                  <a:gd name="T8" fmla="*/ 48 w 490"/>
                  <a:gd name="T9" fmla="*/ 63 h 181"/>
                  <a:gd name="T10" fmla="*/ 93 w 490"/>
                  <a:gd name="T11" fmla="*/ 93 h 181"/>
                  <a:gd name="T12" fmla="*/ 148 w 490"/>
                  <a:gd name="T13" fmla="*/ 116 h 181"/>
                  <a:gd name="T14" fmla="*/ 221 w 490"/>
                  <a:gd name="T15" fmla="*/ 136 h 181"/>
                  <a:gd name="T16" fmla="*/ 261 w 490"/>
                  <a:gd name="T17" fmla="*/ 146 h 181"/>
                  <a:gd name="T18" fmla="*/ 302 w 490"/>
                  <a:gd name="T19" fmla="*/ 153 h 181"/>
                  <a:gd name="T20" fmla="*/ 395 w 490"/>
                  <a:gd name="T21" fmla="*/ 164 h 181"/>
                  <a:gd name="T22" fmla="*/ 490 w 490"/>
                  <a:gd name="T23" fmla="*/ 166 h 181"/>
                  <a:gd name="T24" fmla="*/ 490 w 490"/>
                  <a:gd name="T25" fmla="*/ 181 h 181"/>
                  <a:gd name="T26" fmla="*/ 395 w 490"/>
                  <a:gd name="T27" fmla="*/ 179 h 181"/>
                  <a:gd name="T28" fmla="*/ 299 w 490"/>
                  <a:gd name="T29" fmla="*/ 169 h 181"/>
                  <a:gd name="T30" fmla="*/ 259 w 490"/>
                  <a:gd name="T31" fmla="*/ 161 h 181"/>
                  <a:gd name="T32" fmla="*/ 219 w 490"/>
                  <a:gd name="T33" fmla="*/ 151 h 181"/>
                  <a:gd name="T34" fmla="*/ 146 w 490"/>
                  <a:gd name="T35" fmla="*/ 131 h 181"/>
                  <a:gd name="T36" fmla="*/ 85 w 490"/>
                  <a:gd name="T37" fmla="*/ 106 h 181"/>
                  <a:gd name="T38" fmla="*/ 40 w 490"/>
                  <a:gd name="T39" fmla="*/ 75 h 181"/>
                  <a:gd name="T40" fmla="*/ 23 w 490"/>
                  <a:gd name="T41" fmla="*/ 58 h 181"/>
                  <a:gd name="T42" fmla="*/ 10 w 490"/>
                  <a:gd name="T43" fmla="*/ 40 h 181"/>
                  <a:gd name="T44" fmla="*/ 3 w 490"/>
                  <a:gd name="T45" fmla="*/ 20 h 181"/>
                  <a:gd name="T46" fmla="*/ 0 w 490"/>
                  <a:gd name="T47" fmla="*/ 2 h 181"/>
                  <a:gd name="T48" fmla="*/ 15 w 490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81">
                    <a:moveTo>
                      <a:pt x="15" y="0"/>
                    </a:moveTo>
                    <a:lnTo>
                      <a:pt x="18" y="17"/>
                    </a:lnTo>
                    <a:lnTo>
                      <a:pt x="23" y="32"/>
                    </a:lnTo>
                    <a:lnTo>
                      <a:pt x="35" y="50"/>
                    </a:lnTo>
                    <a:lnTo>
                      <a:pt x="48" y="63"/>
                    </a:lnTo>
                    <a:lnTo>
                      <a:pt x="93" y="93"/>
                    </a:lnTo>
                    <a:lnTo>
                      <a:pt x="148" y="116"/>
                    </a:lnTo>
                    <a:lnTo>
                      <a:pt x="221" y="136"/>
                    </a:lnTo>
                    <a:lnTo>
                      <a:pt x="261" y="146"/>
                    </a:lnTo>
                    <a:lnTo>
                      <a:pt x="302" y="153"/>
                    </a:lnTo>
                    <a:lnTo>
                      <a:pt x="395" y="164"/>
                    </a:lnTo>
                    <a:lnTo>
                      <a:pt x="490" y="166"/>
                    </a:lnTo>
                    <a:lnTo>
                      <a:pt x="490" y="181"/>
                    </a:lnTo>
                    <a:lnTo>
                      <a:pt x="395" y="179"/>
                    </a:lnTo>
                    <a:lnTo>
                      <a:pt x="299" y="169"/>
                    </a:lnTo>
                    <a:lnTo>
                      <a:pt x="259" y="161"/>
                    </a:lnTo>
                    <a:lnTo>
                      <a:pt x="219" y="151"/>
                    </a:lnTo>
                    <a:lnTo>
                      <a:pt x="146" y="131"/>
                    </a:lnTo>
                    <a:lnTo>
                      <a:pt x="85" y="106"/>
                    </a:lnTo>
                    <a:lnTo>
                      <a:pt x="40" y="75"/>
                    </a:lnTo>
                    <a:lnTo>
                      <a:pt x="23" y="58"/>
                    </a:lnTo>
                    <a:lnTo>
                      <a:pt x="10" y="40"/>
                    </a:lnTo>
                    <a:lnTo>
                      <a:pt x="3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3" name="Oval 941"/>
              <p:cNvSpPr>
                <a:spLocks noChangeArrowheads="1"/>
              </p:cNvSpPr>
              <p:nvPr/>
            </p:nvSpPr>
            <p:spPr bwMode="auto">
              <a:xfrm>
                <a:off x="1365" y="2001"/>
                <a:ext cx="10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4" name="Freeform 942"/>
              <p:cNvSpPr>
                <a:spLocks/>
              </p:cNvSpPr>
              <p:nvPr/>
            </p:nvSpPr>
            <p:spPr bwMode="auto">
              <a:xfrm>
                <a:off x="1715" y="2004"/>
                <a:ext cx="350" cy="132"/>
              </a:xfrm>
              <a:custGeom>
                <a:avLst/>
                <a:gdLst>
                  <a:gd name="T0" fmla="*/ 0 w 488"/>
                  <a:gd name="T1" fmla="*/ 169 h 184"/>
                  <a:gd name="T2" fmla="*/ 98 w 488"/>
                  <a:gd name="T3" fmla="*/ 167 h 184"/>
                  <a:gd name="T4" fmla="*/ 189 w 488"/>
                  <a:gd name="T5" fmla="*/ 156 h 184"/>
                  <a:gd name="T6" fmla="*/ 272 w 488"/>
                  <a:gd name="T7" fmla="*/ 139 h 184"/>
                  <a:gd name="T8" fmla="*/ 342 w 488"/>
                  <a:gd name="T9" fmla="*/ 119 h 184"/>
                  <a:gd name="T10" fmla="*/ 395 w 488"/>
                  <a:gd name="T11" fmla="*/ 96 h 184"/>
                  <a:gd name="T12" fmla="*/ 440 w 488"/>
                  <a:gd name="T13" fmla="*/ 66 h 184"/>
                  <a:gd name="T14" fmla="*/ 458 w 488"/>
                  <a:gd name="T15" fmla="*/ 50 h 184"/>
                  <a:gd name="T16" fmla="*/ 465 w 488"/>
                  <a:gd name="T17" fmla="*/ 35 h 184"/>
                  <a:gd name="T18" fmla="*/ 473 w 488"/>
                  <a:gd name="T19" fmla="*/ 18 h 184"/>
                  <a:gd name="T20" fmla="*/ 475 w 488"/>
                  <a:gd name="T21" fmla="*/ 0 h 184"/>
                  <a:gd name="T22" fmla="*/ 488 w 488"/>
                  <a:gd name="T23" fmla="*/ 5 h 184"/>
                  <a:gd name="T24" fmla="*/ 485 w 488"/>
                  <a:gd name="T25" fmla="*/ 25 h 184"/>
                  <a:gd name="T26" fmla="*/ 478 w 488"/>
                  <a:gd name="T27" fmla="*/ 43 h 184"/>
                  <a:gd name="T28" fmla="*/ 468 w 488"/>
                  <a:gd name="T29" fmla="*/ 63 h 184"/>
                  <a:gd name="T30" fmla="*/ 448 w 488"/>
                  <a:gd name="T31" fmla="*/ 78 h 184"/>
                  <a:gd name="T32" fmla="*/ 402 w 488"/>
                  <a:gd name="T33" fmla="*/ 109 h 184"/>
                  <a:gd name="T34" fmla="*/ 345 w 488"/>
                  <a:gd name="T35" fmla="*/ 134 h 184"/>
                  <a:gd name="T36" fmla="*/ 274 w 488"/>
                  <a:gd name="T37" fmla="*/ 154 h 184"/>
                  <a:gd name="T38" fmla="*/ 189 w 488"/>
                  <a:gd name="T39" fmla="*/ 172 h 184"/>
                  <a:gd name="T40" fmla="*/ 98 w 488"/>
                  <a:gd name="T41" fmla="*/ 182 h 184"/>
                  <a:gd name="T42" fmla="*/ 0 w 488"/>
                  <a:gd name="T43" fmla="*/ 184 h 184"/>
                  <a:gd name="T44" fmla="*/ 0 w 488"/>
                  <a:gd name="T45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8" h="184">
                    <a:moveTo>
                      <a:pt x="0" y="169"/>
                    </a:moveTo>
                    <a:lnTo>
                      <a:pt x="98" y="167"/>
                    </a:lnTo>
                    <a:lnTo>
                      <a:pt x="189" y="156"/>
                    </a:lnTo>
                    <a:lnTo>
                      <a:pt x="272" y="139"/>
                    </a:lnTo>
                    <a:lnTo>
                      <a:pt x="342" y="119"/>
                    </a:lnTo>
                    <a:lnTo>
                      <a:pt x="395" y="96"/>
                    </a:lnTo>
                    <a:lnTo>
                      <a:pt x="440" y="66"/>
                    </a:lnTo>
                    <a:lnTo>
                      <a:pt x="458" y="50"/>
                    </a:lnTo>
                    <a:lnTo>
                      <a:pt x="465" y="35"/>
                    </a:lnTo>
                    <a:lnTo>
                      <a:pt x="473" y="18"/>
                    </a:lnTo>
                    <a:lnTo>
                      <a:pt x="475" y="0"/>
                    </a:lnTo>
                    <a:lnTo>
                      <a:pt x="488" y="5"/>
                    </a:lnTo>
                    <a:lnTo>
                      <a:pt x="485" y="25"/>
                    </a:lnTo>
                    <a:lnTo>
                      <a:pt x="478" y="43"/>
                    </a:lnTo>
                    <a:lnTo>
                      <a:pt x="468" y="63"/>
                    </a:lnTo>
                    <a:lnTo>
                      <a:pt x="448" y="78"/>
                    </a:lnTo>
                    <a:lnTo>
                      <a:pt x="402" y="109"/>
                    </a:lnTo>
                    <a:lnTo>
                      <a:pt x="345" y="134"/>
                    </a:lnTo>
                    <a:lnTo>
                      <a:pt x="274" y="154"/>
                    </a:lnTo>
                    <a:lnTo>
                      <a:pt x="189" y="172"/>
                    </a:lnTo>
                    <a:lnTo>
                      <a:pt x="98" y="182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5" name="Oval 943"/>
              <p:cNvSpPr>
                <a:spLocks noChangeArrowheads="1"/>
              </p:cNvSpPr>
              <p:nvPr/>
            </p:nvSpPr>
            <p:spPr bwMode="auto">
              <a:xfrm>
                <a:off x="1710" y="212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6" name="Oval 944"/>
              <p:cNvSpPr>
                <a:spLocks noChangeArrowheads="1"/>
              </p:cNvSpPr>
              <p:nvPr/>
            </p:nvSpPr>
            <p:spPr bwMode="auto">
              <a:xfrm>
                <a:off x="2055" y="2001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7" name="Freeform 945"/>
              <p:cNvSpPr>
                <a:spLocks/>
              </p:cNvSpPr>
              <p:nvPr/>
            </p:nvSpPr>
            <p:spPr bwMode="auto">
              <a:xfrm>
                <a:off x="1309" y="2339"/>
                <a:ext cx="691" cy="247"/>
              </a:xfrm>
              <a:custGeom>
                <a:avLst/>
                <a:gdLst>
                  <a:gd name="T0" fmla="*/ 965 w 965"/>
                  <a:gd name="T1" fmla="*/ 162 h 346"/>
                  <a:gd name="T2" fmla="*/ 960 w 965"/>
                  <a:gd name="T3" fmla="*/ 144 h 346"/>
                  <a:gd name="T4" fmla="*/ 950 w 965"/>
                  <a:gd name="T5" fmla="*/ 129 h 346"/>
                  <a:gd name="T6" fmla="*/ 935 w 965"/>
                  <a:gd name="T7" fmla="*/ 114 h 346"/>
                  <a:gd name="T8" fmla="*/ 908 w 965"/>
                  <a:gd name="T9" fmla="*/ 91 h 346"/>
                  <a:gd name="T10" fmla="*/ 855 w 965"/>
                  <a:gd name="T11" fmla="*/ 63 h 346"/>
                  <a:gd name="T12" fmla="*/ 789 w 965"/>
                  <a:gd name="T13" fmla="*/ 40 h 346"/>
                  <a:gd name="T14" fmla="*/ 712 w 965"/>
                  <a:gd name="T15" fmla="*/ 23 h 346"/>
                  <a:gd name="T16" fmla="*/ 626 w 965"/>
                  <a:gd name="T17" fmla="*/ 8 h 346"/>
                  <a:gd name="T18" fmla="*/ 531 w 965"/>
                  <a:gd name="T19" fmla="*/ 3 h 346"/>
                  <a:gd name="T20" fmla="*/ 432 w 965"/>
                  <a:gd name="T21" fmla="*/ 3 h 346"/>
                  <a:gd name="T22" fmla="*/ 339 w 965"/>
                  <a:gd name="T23" fmla="*/ 8 h 346"/>
                  <a:gd name="T24" fmla="*/ 251 w 965"/>
                  <a:gd name="T25" fmla="*/ 23 h 346"/>
                  <a:gd name="T26" fmla="*/ 176 w 965"/>
                  <a:gd name="T27" fmla="*/ 40 h 346"/>
                  <a:gd name="T28" fmla="*/ 111 w 965"/>
                  <a:gd name="T29" fmla="*/ 63 h 346"/>
                  <a:gd name="T30" fmla="*/ 58 w 965"/>
                  <a:gd name="T31" fmla="*/ 91 h 346"/>
                  <a:gd name="T32" fmla="*/ 28 w 965"/>
                  <a:gd name="T33" fmla="*/ 114 h 346"/>
                  <a:gd name="T34" fmla="*/ 15 w 965"/>
                  <a:gd name="T35" fmla="*/ 131 h 346"/>
                  <a:gd name="T36" fmla="*/ 3 w 965"/>
                  <a:gd name="T37" fmla="*/ 156 h 346"/>
                  <a:gd name="T38" fmla="*/ 0 w 965"/>
                  <a:gd name="T39" fmla="*/ 174 h 346"/>
                  <a:gd name="T40" fmla="*/ 3 w 965"/>
                  <a:gd name="T41" fmla="*/ 192 h 346"/>
                  <a:gd name="T42" fmla="*/ 15 w 965"/>
                  <a:gd name="T43" fmla="*/ 217 h 346"/>
                  <a:gd name="T44" fmla="*/ 28 w 965"/>
                  <a:gd name="T45" fmla="*/ 232 h 346"/>
                  <a:gd name="T46" fmla="*/ 58 w 965"/>
                  <a:gd name="T47" fmla="*/ 255 h 346"/>
                  <a:gd name="T48" fmla="*/ 111 w 965"/>
                  <a:gd name="T49" fmla="*/ 283 h 346"/>
                  <a:gd name="T50" fmla="*/ 176 w 965"/>
                  <a:gd name="T51" fmla="*/ 305 h 346"/>
                  <a:gd name="T52" fmla="*/ 251 w 965"/>
                  <a:gd name="T53" fmla="*/ 323 h 346"/>
                  <a:gd name="T54" fmla="*/ 339 w 965"/>
                  <a:gd name="T55" fmla="*/ 338 h 346"/>
                  <a:gd name="T56" fmla="*/ 432 w 965"/>
                  <a:gd name="T57" fmla="*/ 343 h 346"/>
                  <a:gd name="T58" fmla="*/ 531 w 965"/>
                  <a:gd name="T59" fmla="*/ 343 h 346"/>
                  <a:gd name="T60" fmla="*/ 626 w 965"/>
                  <a:gd name="T61" fmla="*/ 338 h 346"/>
                  <a:gd name="T62" fmla="*/ 712 w 965"/>
                  <a:gd name="T63" fmla="*/ 323 h 346"/>
                  <a:gd name="T64" fmla="*/ 789 w 965"/>
                  <a:gd name="T65" fmla="*/ 305 h 346"/>
                  <a:gd name="T66" fmla="*/ 855 w 965"/>
                  <a:gd name="T67" fmla="*/ 283 h 346"/>
                  <a:gd name="T68" fmla="*/ 908 w 965"/>
                  <a:gd name="T69" fmla="*/ 255 h 346"/>
                  <a:gd name="T70" fmla="*/ 935 w 965"/>
                  <a:gd name="T71" fmla="*/ 232 h 346"/>
                  <a:gd name="T72" fmla="*/ 950 w 965"/>
                  <a:gd name="T73" fmla="*/ 217 h 346"/>
                  <a:gd name="T74" fmla="*/ 963 w 965"/>
                  <a:gd name="T75" fmla="*/ 192 h 346"/>
                  <a:gd name="T76" fmla="*/ 965 w 965"/>
                  <a:gd name="T77" fmla="*/ 17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6">
                    <a:moveTo>
                      <a:pt x="965" y="172"/>
                    </a:moveTo>
                    <a:lnTo>
                      <a:pt x="965" y="162"/>
                    </a:lnTo>
                    <a:lnTo>
                      <a:pt x="963" y="154"/>
                    </a:lnTo>
                    <a:lnTo>
                      <a:pt x="960" y="144"/>
                    </a:lnTo>
                    <a:lnTo>
                      <a:pt x="955" y="136"/>
                    </a:lnTo>
                    <a:lnTo>
                      <a:pt x="950" y="129"/>
                    </a:lnTo>
                    <a:lnTo>
                      <a:pt x="943" y="121"/>
                    </a:lnTo>
                    <a:lnTo>
                      <a:pt x="935" y="114"/>
                    </a:lnTo>
                    <a:lnTo>
                      <a:pt x="928" y="106"/>
                    </a:lnTo>
                    <a:lnTo>
                      <a:pt x="908" y="91"/>
                    </a:lnTo>
                    <a:lnTo>
                      <a:pt x="882" y="76"/>
                    </a:lnTo>
                    <a:lnTo>
                      <a:pt x="855" y="63"/>
                    </a:lnTo>
                    <a:lnTo>
                      <a:pt x="825" y="50"/>
                    </a:lnTo>
                    <a:lnTo>
                      <a:pt x="789" y="40"/>
                    </a:lnTo>
                    <a:lnTo>
                      <a:pt x="752" y="30"/>
                    </a:lnTo>
                    <a:lnTo>
                      <a:pt x="712" y="23"/>
                    </a:lnTo>
                    <a:lnTo>
                      <a:pt x="669" y="15"/>
                    </a:lnTo>
                    <a:lnTo>
                      <a:pt x="626" y="8"/>
                    </a:lnTo>
                    <a:lnTo>
                      <a:pt x="578" y="5"/>
                    </a:lnTo>
                    <a:lnTo>
                      <a:pt x="531" y="3"/>
                    </a:lnTo>
                    <a:lnTo>
                      <a:pt x="483" y="0"/>
                    </a:lnTo>
                    <a:lnTo>
                      <a:pt x="432" y="3"/>
                    </a:lnTo>
                    <a:lnTo>
                      <a:pt x="385" y="5"/>
                    </a:lnTo>
                    <a:lnTo>
                      <a:pt x="339" y="8"/>
                    </a:lnTo>
                    <a:lnTo>
                      <a:pt x="294" y="15"/>
                    </a:lnTo>
                    <a:lnTo>
                      <a:pt x="251" y="23"/>
                    </a:lnTo>
                    <a:lnTo>
                      <a:pt x="211" y="30"/>
                    </a:lnTo>
                    <a:lnTo>
                      <a:pt x="176" y="40"/>
                    </a:lnTo>
                    <a:lnTo>
                      <a:pt x="141" y="50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58" y="91"/>
                    </a:lnTo>
                    <a:lnTo>
                      <a:pt x="38" y="106"/>
                    </a:lnTo>
                    <a:lnTo>
                      <a:pt x="28" y="114"/>
                    </a:lnTo>
                    <a:lnTo>
                      <a:pt x="20" y="121"/>
                    </a:lnTo>
                    <a:lnTo>
                      <a:pt x="15" y="131"/>
                    </a:lnTo>
                    <a:lnTo>
                      <a:pt x="10" y="139"/>
                    </a:lnTo>
                    <a:lnTo>
                      <a:pt x="3" y="156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3" y="192"/>
                    </a:lnTo>
                    <a:lnTo>
                      <a:pt x="10" y="207"/>
                    </a:lnTo>
                    <a:lnTo>
                      <a:pt x="15" y="217"/>
                    </a:lnTo>
                    <a:lnTo>
                      <a:pt x="20" y="225"/>
                    </a:lnTo>
                    <a:lnTo>
                      <a:pt x="28" y="232"/>
                    </a:lnTo>
                    <a:lnTo>
                      <a:pt x="38" y="240"/>
                    </a:lnTo>
                    <a:lnTo>
                      <a:pt x="58" y="255"/>
                    </a:lnTo>
                    <a:lnTo>
                      <a:pt x="83" y="270"/>
                    </a:lnTo>
                    <a:lnTo>
                      <a:pt x="111" y="283"/>
                    </a:lnTo>
                    <a:lnTo>
                      <a:pt x="141" y="295"/>
                    </a:lnTo>
                    <a:lnTo>
                      <a:pt x="176" y="305"/>
                    </a:lnTo>
                    <a:lnTo>
                      <a:pt x="211" y="316"/>
                    </a:lnTo>
                    <a:lnTo>
                      <a:pt x="251" y="323"/>
                    </a:lnTo>
                    <a:lnTo>
                      <a:pt x="294" y="331"/>
                    </a:lnTo>
                    <a:lnTo>
                      <a:pt x="339" y="338"/>
                    </a:lnTo>
                    <a:lnTo>
                      <a:pt x="385" y="341"/>
                    </a:lnTo>
                    <a:lnTo>
                      <a:pt x="432" y="343"/>
                    </a:lnTo>
                    <a:lnTo>
                      <a:pt x="483" y="346"/>
                    </a:lnTo>
                    <a:lnTo>
                      <a:pt x="531" y="343"/>
                    </a:lnTo>
                    <a:lnTo>
                      <a:pt x="578" y="341"/>
                    </a:lnTo>
                    <a:lnTo>
                      <a:pt x="626" y="338"/>
                    </a:lnTo>
                    <a:lnTo>
                      <a:pt x="669" y="331"/>
                    </a:lnTo>
                    <a:lnTo>
                      <a:pt x="712" y="323"/>
                    </a:lnTo>
                    <a:lnTo>
                      <a:pt x="752" y="316"/>
                    </a:lnTo>
                    <a:lnTo>
                      <a:pt x="789" y="305"/>
                    </a:lnTo>
                    <a:lnTo>
                      <a:pt x="825" y="295"/>
                    </a:lnTo>
                    <a:lnTo>
                      <a:pt x="855" y="283"/>
                    </a:lnTo>
                    <a:lnTo>
                      <a:pt x="882" y="270"/>
                    </a:lnTo>
                    <a:lnTo>
                      <a:pt x="908" y="255"/>
                    </a:lnTo>
                    <a:lnTo>
                      <a:pt x="928" y="240"/>
                    </a:lnTo>
                    <a:lnTo>
                      <a:pt x="935" y="232"/>
                    </a:lnTo>
                    <a:lnTo>
                      <a:pt x="943" y="225"/>
                    </a:lnTo>
                    <a:lnTo>
                      <a:pt x="950" y="217"/>
                    </a:lnTo>
                    <a:lnTo>
                      <a:pt x="955" y="207"/>
                    </a:lnTo>
                    <a:lnTo>
                      <a:pt x="963" y="192"/>
                    </a:lnTo>
                    <a:lnTo>
                      <a:pt x="965" y="182"/>
                    </a:lnTo>
                    <a:lnTo>
                      <a:pt x="965" y="174"/>
                    </a:lnTo>
                    <a:lnTo>
                      <a:pt x="965" y="172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8" name="Freeform 946"/>
              <p:cNvSpPr>
                <a:spLocks/>
              </p:cNvSpPr>
              <p:nvPr/>
            </p:nvSpPr>
            <p:spPr bwMode="auto">
              <a:xfrm>
                <a:off x="1655" y="2335"/>
                <a:ext cx="348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61 h 174"/>
                  <a:gd name="T4" fmla="*/ 465 w 487"/>
                  <a:gd name="T5" fmla="*/ 146 h 174"/>
                  <a:gd name="T6" fmla="*/ 455 w 487"/>
                  <a:gd name="T7" fmla="*/ 131 h 174"/>
                  <a:gd name="T8" fmla="*/ 440 w 487"/>
                  <a:gd name="T9" fmla="*/ 116 h 174"/>
                  <a:gd name="T10" fmla="*/ 394 w 487"/>
                  <a:gd name="T11" fmla="*/ 88 h 174"/>
                  <a:gd name="T12" fmla="*/ 337 w 487"/>
                  <a:gd name="T13" fmla="*/ 63 h 174"/>
                  <a:gd name="T14" fmla="*/ 266 w 487"/>
                  <a:gd name="T15" fmla="*/ 43 h 174"/>
                  <a:gd name="T16" fmla="*/ 226 w 487"/>
                  <a:gd name="T17" fmla="*/ 33 h 174"/>
                  <a:gd name="T18" fmla="*/ 186 w 487"/>
                  <a:gd name="T19" fmla="*/ 28 h 174"/>
                  <a:gd name="T20" fmla="*/ 95 w 487"/>
                  <a:gd name="T21" fmla="*/ 18 h 174"/>
                  <a:gd name="T22" fmla="*/ 0 w 487"/>
                  <a:gd name="T23" fmla="*/ 13 h 174"/>
                  <a:gd name="T24" fmla="*/ 0 w 487"/>
                  <a:gd name="T25" fmla="*/ 0 h 174"/>
                  <a:gd name="T26" fmla="*/ 95 w 487"/>
                  <a:gd name="T27" fmla="*/ 5 h 174"/>
                  <a:gd name="T28" fmla="*/ 186 w 487"/>
                  <a:gd name="T29" fmla="*/ 15 h 174"/>
                  <a:gd name="T30" fmla="*/ 231 w 487"/>
                  <a:gd name="T31" fmla="*/ 20 h 174"/>
                  <a:gd name="T32" fmla="*/ 271 w 487"/>
                  <a:gd name="T33" fmla="*/ 30 h 174"/>
                  <a:gd name="T34" fmla="*/ 342 w 487"/>
                  <a:gd name="T35" fmla="*/ 50 h 174"/>
                  <a:gd name="T36" fmla="*/ 402 w 487"/>
                  <a:gd name="T37" fmla="*/ 76 h 174"/>
                  <a:gd name="T38" fmla="*/ 450 w 487"/>
                  <a:gd name="T39" fmla="*/ 106 h 174"/>
                  <a:gd name="T40" fmla="*/ 465 w 487"/>
                  <a:gd name="T41" fmla="*/ 121 h 174"/>
                  <a:gd name="T42" fmla="*/ 477 w 487"/>
                  <a:gd name="T43" fmla="*/ 139 h 174"/>
                  <a:gd name="T44" fmla="*/ 485 w 487"/>
                  <a:gd name="T45" fmla="*/ 156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61"/>
                    </a:lnTo>
                    <a:lnTo>
                      <a:pt x="465" y="146"/>
                    </a:lnTo>
                    <a:lnTo>
                      <a:pt x="455" y="131"/>
                    </a:lnTo>
                    <a:lnTo>
                      <a:pt x="440" y="116"/>
                    </a:lnTo>
                    <a:lnTo>
                      <a:pt x="394" y="88"/>
                    </a:lnTo>
                    <a:lnTo>
                      <a:pt x="337" y="63"/>
                    </a:lnTo>
                    <a:lnTo>
                      <a:pt x="266" y="43"/>
                    </a:lnTo>
                    <a:lnTo>
                      <a:pt x="226" y="33"/>
                    </a:lnTo>
                    <a:lnTo>
                      <a:pt x="186" y="28"/>
                    </a:lnTo>
                    <a:lnTo>
                      <a:pt x="95" y="1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5" y="5"/>
                    </a:lnTo>
                    <a:lnTo>
                      <a:pt x="186" y="15"/>
                    </a:lnTo>
                    <a:lnTo>
                      <a:pt x="231" y="20"/>
                    </a:lnTo>
                    <a:lnTo>
                      <a:pt x="271" y="30"/>
                    </a:lnTo>
                    <a:lnTo>
                      <a:pt x="342" y="50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5" y="121"/>
                    </a:lnTo>
                    <a:lnTo>
                      <a:pt x="477" y="139"/>
                    </a:lnTo>
                    <a:lnTo>
                      <a:pt x="485" y="156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79" name="Freeform 947"/>
              <p:cNvSpPr>
                <a:spLocks/>
              </p:cNvSpPr>
              <p:nvPr/>
            </p:nvSpPr>
            <p:spPr bwMode="auto">
              <a:xfrm>
                <a:off x="1304" y="2335"/>
                <a:ext cx="351" cy="127"/>
              </a:xfrm>
              <a:custGeom>
                <a:avLst/>
                <a:gdLst>
                  <a:gd name="T0" fmla="*/ 490 w 490"/>
                  <a:gd name="T1" fmla="*/ 13 h 177"/>
                  <a:gd name="T2" fmla="*/ 392 w 490"/>
                  <a:gd name="T3" fmla="*/ 18 h 177"/>
                  <a:gd name="T4" fmla="*/ 304 w 490"/>
                  <a:gd name="T5" fmla="*/ 28 h 177"/>
                  <a:gd name="T6" fmla="*/ 221 w 490"/>
                  <a:gd name="T7" fmla="*/ 43 h 177"/>
                  <a:gd name="T8" fmla="*/ 150 w 490"/>
                  <a:gd name="T9" fmla="*/ 63 h 177"/>
                  <a:gd name="T10" fmla="*/ 120 w 490"/>
                  <a:gd name="T11" fmla="*/ 76 h 177"/>
                  <a:gd name="T12" fmla="*/ 90 w 490"/>
                  <a:gd name="T13" fmla="*/ 88 h 177"/>
                  <a:gd name="T14" fmla="*/ 50 w 490"/>
                  <a:gd name="T15" fmla="*/ 119 h 177"/>
                  <a:gd name="T16" fmla="*/ 32 w 490"/>
                  <a:gd name="T17" fmla="*/ 131 h 177"/>
                  <a:gd name="T18" fmla="*/ 22 w 490"/>
                  <a:gd name="T19" fmla="*/ 149 h 177"/>
                  <a:gd name="T20" fmla="*/ 17 w 490"/>
                  <a:gd name="T21" fmla="*/ 159 h 177"/>
                  <a:gd name="T22" fmla="*/ 15 w 490"/>
                  <a:gd name="T23" fmla="*/ 177 h 177"/>
                  <a:gd name="T24" fmla="*/ 0 w 490"/>
                  <a:gd name="T25" fmla="*/ 177 h 177"/>
                  <a:gd name="T26" fmla="*/ 2 w 490"/>
                  <a:gd name="T27" fmla="*/ 156 h 177"/>
                  <a:gd name="T28" fmla="*/ 10 w 490"/>
                  <a:gd name="T29" fmla="*/ 141 h 177"/>
                  <a:gd name="T30" fmla="*/ 20 w 490"/>
                  <a:gd name="T31" fmla="*/ 124 h 177"/>
                  <a:gd name="T32" fmla="*/ 40 w 490"/>
                  <a:gd name="T33" fmla="*/ 106 h 177"/>
                  <a:gd name="T34" fmla="*/ 82 w 490"/>
                  <a:gd name="T35" fmla="*/ 76 h 177"/>
                  <a:gd name="T36" fmla="*/ 113 w 490"/>
                  <a:gd name="T37" fmla="*/ 63 h 177"/>
                  <a:gd name="T38" fmla="*/ 143 w 490"/>
                  <a:gd name="T39" fmla="*/ 50 h 177"/>
                  <a:gd name="T40" fmla="*/ 216 w 490"/>
                  <a:gd name="T41" fmla="*/ 30 h 177"/>
                  <a:gd name="T42" fmla="*/ 299 w 490"/>
                  <a:gd name="T43" fmla="*/ 15 h 177"/>
                  <a:gd name="T44" fmla="*/ 392 w 490"/>
                  <a:gd name="T45" fmla="*/ 5 h 177"/>
                  <a:gd name="T46" fmla="*/ 490 w 490"/>
                  <a:gd name="T47" fmla="*/ 0 h 177"/>
                  <a:gd name="T48" fmla="*/ 490 w 490"/>
                  <a:gd name="T49" fmla="*/ 1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77">
                    <a:moveTo>
                      <a:pt x="490" y="13"/>
                    </a:moveTo>
                    <a:lnTo>
                      <a:pt x="392" y="18"/>
                    </a:lnTo>
                    <a:lnTo>
                      <a:pt x="304" y="28"/>
                    </a:lnTo>
                    <a:lnTo>
                      <a:pt x="221" y="43"/>
                    </a:lnTo>
                    <a:lnTo>
                      <a:pt x="150" y="63"/>
                    </a:lnTo>
                    <a:lnTo>
                      <a:pt x="120" y="76"/>
                    </a:lnTo>
                    <a:lnTo>
                      <a:pt x="90" y="88"/>
                    </a:lnTo>
                    <a:lnTo>
                      <a:pt x="50" y="119"/>
                    </a:lnTo>
                    <a:lnTo>
                      <a:pt x="32" y="131"/>
                    </a:lnTo>
                    <a:lnTo>
                      <a:pt x="22" y="149"/>
                    </a:lnTo>
                    <a:lnTo>
                      <a:pt x="17" y="159"/>
                    </a:lnTo>
                    <a:lnTo>
                      <a:pt x="15" y="177"/>
                    </a:lnTo>
                    <a:lnTo>
                      <a:pt x="0" y="177"/>
                    </a:lnTo>
                    <a:lnTo>
                      <a:pt x="2" y="156"/>
                    </a:lnTo>
                    <a:lnTo>
                      <a:pt x="10" y="141"/>
                    </a:lnTo>
                    <a:lnTo>
                      <a:pt x="20" y="124"/>
                    </a:lnTo>
                    <a:lnTo>
                      <a:pt x="40" y="106"/>
                    </a:lnTo>
                    <a:lnTo>
                      <a:pt x="82" y="76"/>
                    </a:lnTo>
                    <a:lnTo>
                      <a:pt x="113" y="63"/>
                    </a:lnTo>
                    <a:lnTo>
                      <a:pt x="143" y="50"/>
                    </a:lnTo>
                    <a:lnTo>
                      <a:pt x="216" y="30"/>
                    </a:lnTo>
                    <a:lnTo>
                      <a:pt x="299" y="15"/>
                    </a:lnTo>
                    <a:lnTo>
                      <a:pt x="392" y="5"/>
                    </a:lnTo>
                    <a:lnTo>
                      <a:pt x="490" y="0"/>
                    </a:lnTo>
                    <a:lnTo>
                      <a:pt x="4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0" name="Oval 948"/>
              <p:cNvSpPr>
                <a:spLocks noChangeArrowheads="1"/>
              </p:cNvSpPr>
              <p:nvPr/>
            </p:nvSpPr>
            <p:spPr bwMode="auto">
              <a:xfrm>
                <a:off x="1649" y="2333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1" name="Freeform 949"/>
              <p:cNvSpPr>
                <a:spLocks/>
              </p:cNvSpPr>
              <p:nvPr/>
            </p:nvSpPr>
            <p:spPr bwMode="auto">
              <a:xfrm>
                <a:off x="1304" y="2462"/>
                <a:ext cx="351" cy="129"/>
              </a:xfrm>
              <a:custGeom>
                <a:avLst/>
                <a:gdLst>
                  <a:gd name="T0" fmla="*/ 15 w 490"/>
                  <a:gd name="T1" fmla="*/ 0 h 181"/>
                  <a:gd name="T2" fmla="*/ 17 w 490"/>
                  <a:gd name="T3" fmla="*/ 17 h 181"/>
                  <a:gd name="T4" fmla="*/ 22 w 490"/>
                  <a:gd name="T5" fmla="*/ 32 h 181"/>
                  <a:gd name="T6" fmla="*/ 32 w 490"/>
                  <a:gd name="T7" fmla="*/ 50 h 181"/>
                  <a:gd name="T8" fmla="*/ 47 w 490"/>
                  <a:gd name="T9" fmla="*/ 63 h 181"/>
                  <a:gd name="T10" fmla="*/ 90 w 490"/>
                  <a:gd name="T11" fmla="*/ 93 h 181"/>
                  <a:gd name="T12" fmla="*/ 148 w 490"/>
                  <a:gd name="T13" fmla="*/ 116 h 181"/>
                  <a:gd name="T14" fmla="*/ 218 w 490"/>
                  <a:gd name="T15" fmla="*/ 136 h 181"/>
                  <a:gd name="T16" fmla="*/ 258 w 490"/>
                  <a:gd name="T17" fmla="*/ 144 h 181"/>
                  <a:gd name="T18" fmla="*/ 301 w 490"/>
                  <a:gd name="T19" fmla="*/ 151 h 181"/>
                  <a:gd name="T20" fmla="*/ 392 w 490"/>
                  <a:gd name="T21" fmla="*/ 161 h 181"/>
                  <a:gd name="T22" fmla="*/ 490 w 490"/>
                  <a:gd name="T23" fmla="*/ 166 h 181"/>
                  <a:gd name="T24" fmla="*/ 490 w 490"/>
                  <a:gd name="T25" fmla="*/ 181 h 181"/>
                  <a:gd name="T26" fmla="*/ 392 w 490"/>
                  <a:gd name="T27" fmla="*/ 176 h 181"/>
                  <a:gd name="T28" fmla="*/ 299 w 490"/>
                  <a:gd name="T29" fmla="*/ 166 h 181"/>
                  <a:gd name="T30" fmla="*/ 256 w 490"/>
                  <a:gd name="T31" fmla="*/ 159 h 181"/>
                  <a:gd name="T32" fmla="*/ 216 w 490"/>
                  <a:gd name="T33" fmla="*/ 151 h 181"/>
                  <a:gd name="T34" fmla="*/ 145 w 490"/>
                  <a:gd name="T35" fmla="*/ 131 h 181"/>
                  <a:gd name="T36" fmla="*/ 82 w 490"/>
                  <a:gd name="T37" fmla="*/ 106 h 181"/>
                  <a:gd name="T38" fmla="*/ 40 w 490"/>
                  <a:gd name="T39" fmla="*/ 75 h 181"/>
                  <a:gd name="T40" fmla="*/ 20 w 490"/>
                  <a:gd name="T41" fmla="*/ 58 h 181"/>
                  <a:gd name="T42" fmla="*/ 10 w 490"/>
                  <a:gd name="T43" fmla="*/ 40 h 181"/>
                  <a:gd name="T44" fmla="*/ 2 w 490"/>
                  <a:gd name="T45" fmla="*/ 20 h 181"/>
                  <a:gd name="T46" fmla="*/ 0 w 490"/>
                  <a:gd name="T47" fmla="*/ 2 h 181"/>
                  <a:gd name="T48" fmla="*/ 15 w 490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81">
                    <a:moveTo>
                      <a:pt x="15" y="0"/>
                    </a:moveTo>
                    <a:lnTo>
                      <a:pt x="17" y="17"/>
                    </a:lnTo>
                    <a:lnTo>
                      <a:pt x="22" y="32"/>
                    </a:lnTo>
                    <a:lnTo>
                      <a:pt x="32" y="50"/>
                    </a:lnTo>
                    <a:lnTo>
                      <a:pt x="47" y="63"/>
                    </a:lnTo>
                    <a:lnTo>
                      <a:pt x="90" y="93"/>
                    </a:lnTo>
                    <a:lnTo>
                      <a:pt x="148" y="116"/>
                    </a:lnTo>
                    <a:lnTo>
                      <a:pt x="218" y="136"/>
                    </a:lnTo>
                    <a:lnTo>
                      <a:pt x="258" y="144"/>
                    </a:lnTo>
                    <a:lnTo>
                      <a:pt x="301" y="151"/>
                    </a:lnTo>
                    <a:lnTo>
                      <a:pt x="392" y="161"/>
                    </a:lnTo>
                    <a:lnTo>
                      <a:pt x="490" y="166"/>
                    </a:lnTo>
                    <a:lnTo>
                      <a:pt x="490" y="181"/>
                    </a:lnTo>
                    <a:lnTo>
                      <a:pt x="392" y="176"/>
                    </a:lnTo>
                    <a:lnTo>
                      <a:pt x="299" y="166"/>
                    </a:lnTo>
                    <a:lnTo>
                      <a:pt x="256" y="159"/>
                    </a:lnTo>
                    <a:lnTo>
                      <a:pt x="216" y="151"/>
                    </a:lnTo>
                    <a:lnTo>
                      <a:pt x="145" y="131"/>
                    </a:lnTo>
                    <a:lnTo>
                      <a:pt x="82" y="106"/>
                    </a:lnTo>
                    <a:lnTo>
                      <a:pt x="40" y="75"/>
                    </a:lnTo>
                    <a:lnTo>
                      <a:pt x="20" y="58"/>
                    </a:lnTo>
                    <a:lnTo>
                      <a:pt x="10" y="40"/>
                    </a:lnTo>
                    <a:lnTo>
                      <a:pt x="2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2" name="Oval 950"/>
              <p:cNvSpPr>
                <a:spLocks noChangeArrowheads="1"/>
              </p:cNvSpPr>
              <p:nvPr/>
            </p:nvSpPr>
            <p:spPr bwMode="auto">
              <a:xfrm>
                <a:off x="1304" y="2456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3" name="Freeform 951"/>
              <p:cNvSpPr>
                <a:spLocks/>
              </p:cNvSpPr>
              <p:nvPr/>
            </p:nvSpPr>
            <p:spPr bwMode="auto">
              <a:xfrm>
                <a:off x="1655" y="2460"/>
                <a:ext cx="348" cy="131"/>
              </a:xfrm>
              <a:custGeom>
                <a:avLst/>
                <a:gdLst>
                  <a:gd name="T0" fmla="*/ 0 w 487"/>
                  <a:gd name="T1" fmla="*/ 169 h 184"/>
                  <a:gd name="T2" fmla="*/ 95 w 487"/>
                  <a:gd name="T3" fmla="*/ 164 h 184"/>
                  <a:gd name="T4" fmla="*/ 186 w 487"/>
                  <a:gd name="T5" fmla="*/ 154 h 184"/>
                  <a:gd name="T6" fmla="*/ 269 w 487"/>
                  <a:gd name="T7" fmla="*/ 139 h 184"/>
                  <a:gd name="T8" fmla="*/ 339 w 487"/>
                  <a:gd name="T9" fmla="*/ 119 h 184"/>
                  <a:gd name="T10" fmla="*/ 367 w 487"/>
                  <a:gd name="T11" fmla="*/ 109 h 184"/>
                  <a:gd name="T12" fmla="*/ 394 w 487"/>
                  <a:gd name="T13" fmla="*/ 96 h 184"/>
                  <a:gd name="T14" fmla="*/ 440 w 487"/>
                  <a:gd name="T15" fmla="*/ 66 h 184"/>
                  <a:gd name="T16" fmla="*/ 455 w 487"/>
                  <a:gd name="T17" fmla="*/ 51 h 184"/>
                  <a:gd name="T18" fmla="*/ 465 w 487"/>
                  <a:gd name="T19" fmla="*/ 35 h 184"/>
                  <a:gd name="T20" fmla="*/ 472 w 487"/>
                  <a:gd name="T21" fmla="*/ 18 h 184"/>
                  <a:gd name="T22" fmla="*/ 475 w 487"/>
                  <a:gd name="T23" fmla="*/ 0 h 184"/>
                  <a:gd name="T24" fmla="*/ 487 w 487"/>
                  <a:gd name="T25" fmla="*/ 5 h 184"/>
                  <a:gd name="T26" fmla="*/ 485 w 487"/>
                  <a:gd name="T27" fmla="*/ 25 h 184"/>
                  <a:gd name="T28" fmla="*/ 477 w 487"/>
                  <a:gd name="T29" fmla="*/ 43 h 184"/>
                  <a:gd name="T30" fmla="*/ 465 w 487"/>
                  <a:gd name="T31" fmla="*/ 63 h 184"/>
                  <a:gd name="T32" fmla="*/ 447 w 487"/>
                  <a:gd name="T33" fmla="*/ 78 h 184"/>
                  <a:gd name="T34" fmla="*/ 402 w 487"/>
                  <a:gd name="T35" fmla="*/ 109 h 184"/>
                  <a:gd name="T36" fmla="*/ 374 w 487"/>
                  <a:gd name="T37" fmla="*/ 121 h 184"/>
                  <a:gd name="T38" fmla="*/ 342 w 487"/>
                  <a:gd name="T39" fmla="*/ 134 h 184"/>
                  <a:gd name="T40" fmla="*/ 271 w 487"/>
                  <a:gd name="T41" fmla="*/ 154 h 184"/>
                  <a:gd name="T42" fmla="*/ 186 w 487"/>
                  <a:gd name="T43" fmla="*/ 169 h 184"/>
                  <a:gd name="T44" fmla="*/ 95 w 487"/>
                  <a:gd name="T45" fmla="*/ 179 h 184"/>
                  <a:gd name="T46" fmla="*/ 0 w 487"/>
                  <a:gd name="T47" fmla="*/ 184 h 184"/>
                  <a:gd name="T48" fmla="*/ 0 w 487"/>
                  <a:gd name="T49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4">
                    <a:moveTo>
                      <a:pt x="0" y="169"/>
                    </a:moveTo>
                    <a:lnTo>
                      <a:pt x="95" y="164"/>
                    </a:lnTo>
                    <a:lnTo>
                      <a:pt x="186" y="154"/>
                    </a:lnTo>
                    <a:lnTo>
                      <a:pt x="269" y="139"/>
                    </a:lnTo>
                    <a:lnTo>
                      <a:pt x="339" y="119"/>
                    </a:lnTo>
                    <a:lnTo>
                      <a:pt x="367" y="109"/>
                    </a:lnTo>
                    <a:lnTo>
                      <a:pt x="394" y="96"/>
                    </a:lnTo>
                    <a:lnTo>
                      <a:pt x="440" y="66"/>
                    </a:lnTo>
                    <a:lnTo>
                      <a:pt x="455" y="51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5" y="63"/>
                    </a:lnTo>
                    <a:lnTo>
                      <a:pt x="447" y="78"/>
                    </a:lnTo>
                    <a:lnTo>
                      <a:pt x="402" y="109"/>
                    </a:lnTo>
                    <a:lnTo>
                      <a:pt x="374" y="121"/>
                    </a:lnTo>
                    <a:lnTo>
                      <a:pt x="342" y="134"/>
                    </a:lnTo>
                    <a:lnTo>
                      <a:pt x="271" y="154"/>
                    </a:lnTo>
                    <a:lnTo>
                      <a:pt x="186" y="169"/>
                    </a:lnTo>
                    <a:lnTo>
                      <a:pt x="95" y="179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4" name="Oval 952"/>
              <p:cNvSpPr>
                <a:spLocks noChangeArrowheads="1"/>
              </p:cNvSpPr>
              <p:nvPr/>
            </p:nvSpPr>
            <p:spPr bwMode="auto">
              <a:xfrm>
                <a:off x="1649" y="258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5" name="Rectangle 953"/>
              <p:cNvSpPr>
                <a:spLocks noChangeArrowheads="1"/>
              </p:cNvSpPr>
              <p:nvPr/>
            </p:nvSpPr>
            <p:spPr bwMode="auto">
              <a:xfrm>
                <a:off x="1995" y="2460"/>
                <a:ext cx="10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6" name="Oval 954"/>
              <p:cNvSpPr>
                <a:spLocks noChangeArrowheads="1"/>
              </p:cNvSpPr>
              <p:nvPr/>
            </p:nvSpPr>
            <p:spPr bwMode="auto">
              <a:xfrm>
                <a:off x="1995" y="2456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7" name="Oval 955"/>
              <p:cNvSpPr>
                <a:spLocks noChangeArrowheads="1"/>
              </p:cNvSpPr>
              <p:nvPr/>
            </p:nvSpPr>
            <p:spPr bwMode="auto">
              <a:xfrm>
                <a:off x="1995" y="2454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8" name="Freeform 956"/>
              <p:cNvSpPr>
                <a:spLocks/>
              </p:cNvSpPr>
              <p:nvPr/>
            </p:nvSpPr>
            <p:spPr bwMode="auto">
              <a:xfrm>
                <a:off x="1820" y="2859"/>
                <a:ext cx="691" cy="248"/>
              </a:xfrm>
              <a:custGeom>
                <a:avLst/>
                <a:gdLst>
                  <a:gd name="T0" fmla="*/ 965 w 965"/>
                  <a:gd name="T1" fmla="*/ 162 h 346"/>
                  <a:gd name="T2" fmla="*/ 960 w 965"/>
                  <a:gd name="T3" fmla="*/ 144 h 346"/>
                  <a:gd name="T4" fmla="*/ 950 w 965"/>
                  <a:gd name="T5" fmla="*/ 129 h 346"/>
                  <a:gd name="T6" fmla="*/ 935 w 965"/>
                  <a:gd name="T7" fmla="*/ 114 h 346"/>
                  <a:gd name="T8" fmla="*/ 908 w 965"/>
                  <a:gd name="T9" fmla="*/ 91 h 346"/>
                  <a:gd name="T10" fmla="*/ 855 w 965"/>
                  <a:gd name="T11" fmla="*/ 63 h 346"/>
                  <a:gd name="T12" fmla="*/ 789 w 965"/>
                  <a:gd name="T13" fmla="*/ 40 h 346"/>
                  <a:gd name="T14" fmla="*/ 712 w 965"/>
                  <a:gd name="T15" fmla="*/ 23 h 346"/>
                  <a:gd name="T16" fmla="*/ 626 w 965"/>
                  <a:gd name="T17" fmla="*/ 8 h 346"/>
                  <a:gd name="T18" fmla="*/ 533 w 965"/>
                  <a:gd name="T19" fmla="*/ 3 h 346"/>
                  <a:gd name="T20" fmla="*/ 432 w 965"/>
                  <a:gd name="T21" fmla="*/ 3 h 346"/>
                  <a:gd name="T22" fmla="*/ 339 w 965"/>
                  <a:gd name="T23" fmla="*/ 8 h 346"/>
                  <a:gd name="T24" fmla="*/ 251 w 965"/>
                  <a:gd name="T25" fmla="*/ 23 h 346"/>
                  <a:gd name="T26" fmla="*/ 176 w 965"/>
                  <a:gd name="T27" fmla="*/ 40 h 346"/>
                  <a:gd name="T28" fmla="*/ 111 w 965"/>
                  <a:gd name="T29" fmla="*/ 63 h 346"/>
                  <a:gd name="T30" fmla="*/ 58 w 965"/>
                  <a:gd name="T31" fmla="*/ 91 h 346"/>
                  <a:gd name="T32" fmla="*/ 30 w 965"/>
                  <a:gd name="T33" fmla="*/ 114 h 346"/>
                  <a:gd name="T34" fmla="*/ 15 w 965"/>
                  <a:gd name="T35" fmla="*/ 131 h 346"/>
                  <a:gd name="T36" fmla="*/ 3 w 965"/>
                  <a:gd name="T37" fmla="*/ 156 h 346"/>
                  <a:gd name="T38" fmla="*/ 0 w 965"/>
                  <a:gd name="T39" fmla="*/ 174 h 346"/>
                  <a:gd name="T40" fmla="*/ 3 w 965"/>
                  <a:gd name="T41" fmla="*/ 192 h 346"/>
                  <a:gd name="T42" fmla="*/ 15 w 965"/>
                  <a:gd name="T43" fmla="*/ 217 h 346"/>
                  <a:gd name="T44" fmla="*/ 30 w 965"/>
                  <a:gd name="T45" fmla="*/ 232 h 346"/>
                  <a:gd name="T46" fmla="*/ 58 w 965"/>
                  <a:gd name="T47" fmla="*/ 255 h 346"/>
                  <a:gd name="T48" fmla="*/ 111 w 965"/>
                  <a:gd name="T49" fmla="*/ 283 h 346"/>
                  <a:gd name="T50" fmla="*/ 176 w 965"/>
                  <a:gd name="T51" fmla="*/ 305 h 346"/>
                  <a:gd name="T52" fmla="*/ 251 w 965"/>
                  <a:gd name="T53" fmla="*/ 323 h 346"/>
                  <a:gd name="T54" fmla="*/ 339 w 965"/>
                  <a:gd name="T55" fmla="*/ 338 h 346"/>
                  <a:gd name="T56" fmla="*/ 432 w 965"/>
                  <a:gd name="T57" fmla="*/ 343 h 346"/>
                  <a:gd name="T58" fmla="*/ 533 w 965"/>
                  <a:gd name="T59" fmla="*/ 343 h 346"/>
                  <a:gd name="T60" fmla="*/ 626 w 965"/>
                  <a:gd name="T61" fmla="*/ 338 h 346"/>
                  <a:gd name="T62" fmla="*/ 712 w 965"/>
                  <a:gd name="T63" fmla="*/ 323 h 346"/>
                  <a:gd name="T64" fmla="*/ 789 w 965"/>
                  <a:gd name="T65" fmla="*/ 305 h 346"/>
                  <a:gd name="T66" fmla="*/ 855 w 965"/>
                  <a:gd name="T67" fmla="*/ 283 h 346"/>
                  <a:gd name="T68" fmla="*/ 908 w 965"/>
                  <a:gd name="T69" fmla="*/ 255 h 346"/>
                  <a:gd name="T70" fmla="*/ 935 w 965"/>
                  <a:gd name="T71" fmla="*/ 232 h 346"/>
                  <a:gd name="T72" fmla="*/ 950 w 965"/>
                  <a:gd name="T73" fmla="*/ 217 h 346"/>
                  <a:gd name="T74" fmla="*/ 963 w 965"/>
                  <a:gd name="T75" fmla="*/ 192 h 346"/>
                  <a:gd name="T76" fmla="*/ 965 w 965"/>
                  <a:gd name="T77" fmla="*/ 17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6">
                    <a:moveTo>
                      <a:pt x="965" y="172"/>
                    </a:moveTo>
                    <a:lnTo>
                      <a:pt x="965" y="162"/>
                    </a:lnTo>
                    <a:lnTo>
                      <a:pt x="963" y="154"/>
                    </a:lnTo>
                    <a:lnTo>
                      <a:pt x="960" y="144"/>
                    </a:lnTo>
                    <a:lnTo>
                      <a:pt x="955" y="136"/>
                    </a:lnTo>
                    <a:lnTo>
                      <a:pt x="950" y="129"/>
                    </a:lnTo>
                    <a:lnTo>
                      <a:pt x="943" y="121"/>
                    </a:lnTo>
                    <a:lnTo>
                      <a:pt x="935" y="114"/>
                    </a:lnTo>
                    <a:lnTo>
                      <a:pt x="928" y="106"/>
                    </a:lnTo>
                    <a:lnTo>
                      <a:pt x="908" y="91"/>
                    </a:lnTo>
                    <a:lnTo>
                      <a:pt x="882" y="76"/>
                    </a:lnTo>
                    <a:lnTo>
                      <a:pt x="855" y="63"/>
                    </a:lnTo>
                    <a:lnTo>
                      <a:pt x="825" y="50"/>
                    </a:lnTo>
                    <a:lnTo>
                      <a:pt x="789" y="40"/>
                    </a:lnTo>
                    <a:lnTo>
                      <a:pt x="752" y="30"/>
                    </a:lnTo>
                    <a:lnTo>
                      <a:pt x="712" y="23"/>
                    </a:lnTo>
                    <a:lnTo>
                      <a:pt x="671" y="15"/>
                    </a:lnTo>
                    <a:lnTo>
                      <a:pt x="626" y="8"/>
                    </a:lnTo>
                    <a:lnTo>
                      <a:pt x="581" y="5"/>
                    </a:lnTo>
                    <a:lnTo>
                      <a:pt x="533" y="3"/>
                    </a:lnTo>
                    <a:lnTo>
                      <a:pt x="483" y="0"/>
                    </a:lnTo>
                    <a:lnTo>
                      <a:pt x="432" y="3"/>
                    </a:lnTo>
                    <a:lnTo>
                      <a:pt x="385" y="5"/>
                    </a:lnTo>
                    <a:lnTo>
                      <a:pt x="339" y="8"/>
                    </a:lnTo>
                    <a:lnTo>
                      <a:pt x="294" y="15"/>
                    </a:lnTo>
                    <a:lnTo>
                      <a:pt x="251" y="23"/>
                    </a:lnTo>
                    <a:lnTo>
                      <a:pt x="214" y="30"/>
                    </a:lnTo>
                    <a:lnTo>
                      <a:pt x="176" y="40"/>
                    </a:lnTo>
                    <a:lnTo>
                      <a:pt x="141" y="50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58" y="91"/>
                    </a:lnTo>
                    <a:lnTo>
                      <a:pt x="38" y="106"/>
                    </a:lnTo>
                    <a:lnTo>
                      <a:pt x="30" y="114"/>
                    </a:lnTo>
                    <a:lnTo>
                      <a:pt x="23" y="121"/>
                    </a:lnTo>
                    <a:lnTo>
                      <a:pt x="15" y="131"/>
                    </a:lnTo>
                    <a:lnTo>
                      <a:pt x="10" y="139"/>
                    </a:lnTo>
                    <a:lnTo>
                      <a:pt x="3" y="156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3" y="192"/>
                    </a:lnTo>
                    <a:lnTo>
                      <a:pt x="10" y="207"/>
                    </a:lnTo>
                    <a:lnTo>
                      <a:pt x="15" y="217"/>
                    </a:lnTo>
                    <a:lnTo>
                      <a:pt x="23" y="225"/>
                    </a:lnTo>
                    <a:lnTo>
                      <a:pt x="30" y="232"/>
                    </a:lnTo>
                    <a:lnTo>
                      <a:pt x="38" y="240"/>
                    </a:lnTo>
                    <a:lnTo>
                      <a:pt x="58" y="255"/>
                    </a:lnTo>
                    <a:lnTo>
                      <a:pt x="83" y="270"/>
                    </a:lnTo>
                    <a:lnTo>
                      <a:pt x="111" y="283"/>
                    </a:lnTo>
                    <a:lnTo>
                      <a:pt x="141" y="295"/>
                    </a:lnTo>
                    <a:lnTo>
                      <a:pt x="176" y="305"/>
                    </a:lnTo>
                    <a:lnTo>
                      <a:pt x="214" y="316"/>
                    </a:lnTo>
                    <a:lnTo>
                      <a:pt x="251" y="323"/>
                    </a:lnTo>
                    <a:lnTo>
                      <a:pt x="294" y="331"/>
                    </a:lnTo>
                    <a:lnTo>
                      <a:pt x="339" y="338"/>
                    </a:lnTo>
                    <a:lnTo>
                      <a:pt x="385" y="341"/>
                    </a:lnTo>
                    <a:lnTo>
                      <a:pt x="432" y="343"/>
                    </a:lnTo>
                    <a:lnTo>
                      <a:pt x="483" y="346"/>
                    </a:lnTo>
                    <a:lnTo>
                      <a:pt x="533" y="343"/>
                    </a:lnTo>
                    <a:lnTo>
                      <a:pt x="581" y="341"/>
                    </a:lnTo>
                    <a:lnTo>
                      <a:pt x="626" y="338"/>
                    </a:lnTo>
                    <a:lnTo>
                      <a:pt x="671" y="331"/>
                    </a:lnTo>
                    <a:lnTo>
                      <a:pt x="712" y="323"/>
                    </a:lnTo>
                    <a:lnTo>
                      <a:pt x="752" y="316"/>
                    </a:lnTo>
                    <a:lnTo>
                      <a:pt x="789" y="305"/>
                    </a:lnTo>
                    <a:lnTo>
                      <a:pt x="825" y="295"/>
                    </a:lnTo>
                    <a:lnTo>
                      <a:pt x="855" y="283"/>
                    </a:lnTo>
                    <a:lnTo>
                      <a:pt x="882" y="270"/>
                    </a:lnTo>
                    <a:lnTo>
                      <a:pt x="908" y="255"/>
                    </a:lnTo>
                    <a:lnTo>
                      <a:pt x="928" y="240"/>
                    </a:lnTo>
                    <a:lnTo>
                      <a:pt x="935" y="232"/>
                    </a:lnTo>
                    <a:lnTo>
                      <a:pt x="943" y="225"/>
                    </a:lnTo>
                    <a:lnTo>
                      <a:pt x="950" y="217"/>
                    </a:lnTo>
                    <a:lnTo>
                      <a:pt x="955" y="207"/>
                    </a:lnTo>
                    <a:lnTo>
                      <a:pt x="963" y="192"/>
                    </a:lnTo>
                    <a:lnTo>
                      <a:pt x="965" y="182"/>
                    </a:lnTo>
                    <a:lnTo>
                      <a:pt x="965" y="174"/>
                    </a:lnTo>
                    <a:lnTo>
                      <a:pt x="965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89" name="Freeform 957"/>
              <p:cNvSpPr>
                <a:spLocks/>
              </p:cNvSpPr>
              <p:nvPr/>
            </p:nvSpPr>
            <p:spPr bwMode="auto">
              <a:xfrm>
                <a:off x="2166" y="2855"/>
                <a:ext cx="348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61 h 174"/>
                  <a:gd name="T4" fmla="*/ 465 w 487"/>
                  <a:gd name="T5" fmla="*/ 146 h 174"/>
                  <a:gd name="T6" fmla="*/ 455 w 487"/>
                  <a:gd name="T7" fmla="*/ 131 h 174"/>
                  <a:gd name="T8" fmla="*/ 440 w 487"/>
                  <a:gd name="T9" fmla="*/ 116 h 174"/>
                  <a:gd name="T10" fmla="*/ 394 w 487"/>
                  <a:gd name="T11" fmla="*/ 88 h 174"/>
                  <a:gd name="T12" fmla="*/ 339 w 487"/>
                  <a:gd name="T13" fmla="*/ 63 h 174"/>
                  <a:gd name="T14" fmla="*/ 266 w 487"/>
                  <a:gd name="T15" fmla="*/ 43 h 174"/>
                  <a:gd name="T16" fmla="*/ 226 w 487"/>
                  <a:gd name="T17" fmla="*/ 33 h 174"/>
                  <a:gd name="T18" fmla="*/ 188 w 487"/>
                  <a:gd name="T19" fmla="*/ 28 h 174"/>
                  <a:gd name="T20" fmla="*/ 95 w 487"/>
                  <a:gd name="T21" fmla="*/ 18 h 174"/>
                  <a:gd name="T22" fmla="*/ 0 w 487"/>
                  <a:gd name="T23" fmla="*/ 13 h 174"/>
                  <a:gd name="T24" fmla="*/ 0 w 487"/>
                  <a:gd name="T25" fmla="*/ 0 h 174"/>
                  <a:gd name="T26" fmla="*/ 95 w 487"/>
                  <a:gd name="T27" fmla="*/ 5 h 174"/>
                  <a:gd name="T28" fmla="*/ 188 w 487"/>
                  <a:gd name="T29" fmla="*/ 15 h 174"/>
                  <a:gd name="T30" fmla="*/ 231 w 487"/>
                  <a:gd name="T31" fmla="*/ 20 h 174"/>
                  <a:gd name="T32" fmla="*/ 271 w 487"/>
                  <a:gd name="T33" fmla="*/ 30 h 174"/>
                  <a:gd name="T34" fmla="*/ 344 w 487"/>
                  <a:gd name="T35" fmla="*/ 50 h 174"/>
                  <a:gd name="T36" fmla="*/ 402 w 487"/>
                  <a:gd name="T37" fmla="*/ 76 h 174"/>
                  <a:gd name="T38" fmla="*/ 450 w 487"/>
                  <a:gd name="T39" fmla="*/ 106 h 174"/>
                  <a:gd name="T40" fmla="*/ 465 w 487"/>
                  <a:gd name="T41" fmla="*/ 121 h 174"/>
                  <a:gd name="T42" fmla="*/ 477 w 487"/>
                  <a:gd name="T43" fmla="*/ 139 h 174"/>
                  <a:gd name="T44" fmla="*/ 485 w 487"/>
                  <a:gd name="T45" fmla="*/ 156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61"/>
                    </a:lnTo>
                    <a:lnTo>
                      <a:pt x="465" y="146"/>
                    </a:lnTo>
                    <a:lnTo>
                      <a:pt x="455" y="131"/>
                    </a:lnTo>
                    <a:lnTo>
                      <a:pt x="440" y="116"/>
                    </a:lnTo>
                    <a:lnTo>
                      <a:pt x="394" y="88"/>
                    </a:lnTo>
                    <a:lnTo>
                      <a:pt x="339" y="63"/>
                    </a:lnTo>
                    <a:lnTo>
                      <a:pt x="266" y="43"/>
                    </a:lnTo>
                    <a:lnTo>
                      <a:pt x="226" y="33"/>
                    </a:lnTo>
                    <a:lnTo>
                      <a:pt x="188" y="28"/>
                    </a:lnTo>
                    <a:lnTo>
                      <a:pt x="95" y="1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5" y="5"/>
                    </a:lnTo>
                    <a:lnTo>
                      <a:pt x="188" y="15"/>
                    </a:lnTo>
                    <a:lnTo>
                      <a:pt x="231" y="20"/>
                    </a:lnTo>
                    <a:lnTo>
                      <a:pt x="271" y="30"/>
                    </a:lnTo>
                    <a:lnTo>
                      <a:pt x="344" y="50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5" y="121"/>
                    </a:lnTo>
                    <a:lnTo>
                      <a:pt x="477" y="139"/>
                    </a:lnTo>
                    <a:lnTo>
                      <a:pt x="485" y="156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0" name="Freeform 958"/>
              <p:cNvSpPr>
                <a:spLocks/>
              </p:cNvSpPr>
              <p:nvPr/>
            </p:nvSpPr>
            <p:spPr bwMode="auto">
              <a:xfrm>
                <a:off x="1815" y="2855"/>
                <a:ext cx="351" cy="127"/>
              </a:xfrm>
              <a:custGeom>
                <a:avLst/>
                <a:gdLst>
                  <a:gd name="T0" fmla="*/ 490 w 490"/>
                  <a:gd name="T1" fmla="*/ 13 h 177"/>
                  <a:gd name="T2" fmla="*/ 392 w 490"/>
                  <a:gd name="T3" fmla="*/ 18 h 177"/>
                  <a:gd name="T4" fmla="*/ 304 w 490"/>
                  <a:gd name="T5" fmla="*/ 28 h 177"/>
                  <a:gd name="T6" fmla="*/ 221 w 490"/>
                  <a:gd name="T7" fmla="*/ 43 h 177"/>
                  <a:gd name="T8" fmla="*/ 150 w 490"/>
                  <a:gd name="T9" fmla="*/ 63 h 177"/>
                  <a:gd name="T10" fmla="*/ 120 w 490"/>
                  <a:gd name="T11" fmla="*/ 76 h 177"/>
                  <a:gd name="T12" fmla="*/ 93 w 490"/>
                  <a:gd name="T13" fmla="*/ 88 h 177"/>
                  <a:gd name="T14" fmla="*/ 50 w 490"/>
                  <a:gd name="T15" fmla="*/ 119 h 177"/>
                  <a:gd name="T16" fmla="*/ 32 w 490"/>
                  <a:gd name="T17" fmla="*/ 131 h 177"/>
                  <a:gd name="T18" fmla="*/ 22 w 490"/>
                  <a:gd name="T19" fmla="*/ 149 h 177"/>
                  <a:gd name="T20" fmla="*/ 17 w 490"/>
                  <a:gd name="T21" fmla="*/ 159 h 177"/>
                  <a:gd name="T22" fmla="*/ 15 w 490"/>
                  <a:gd name="T23" fmla="*/ 177 h 177"/>
                  <a:gd name="T24" fmla="*/ 0 w 490"/>
                  <a:gd name="T25" fmla="*/ 177 h 177"/>
                  <a:gd name="T26" fmla="*/ 2 w 490"/>
                  <a:gd name="T27" fmla="*/ 156 h 177"/>
                  <a:gd name="T28" fmla="*/ 10 w 490"/>
                  <a:gd name="T29" fmla="*/ 141 h 177"/>
                  <a:gd name="T30" fmla="*/ 20 w 490"/>
                  <a:gd name="T31" fmla="*/ 124 h 177"/>
                  <a:gd name="T32" fmla="*/ 40 w 490"/>
                  <a:gd name="T33" fmla="*/ 106 h 177"/>
                  <a:gd name="T34" fmla="*/ 85 w 490"/>
                  <a:gd name="T35" fmla="*/ 76 h 177"/>
                  <a:gd name="T36" fmla="*/ 113 w 490"/>
                  <a:gd name="T37" fmla="*/ 63 h 177"/>
                  <a:gd name="T38" fmla="*/ 143 w 490"/>
                  <a:gd name="T39" fmla="*/ 50 h 177"/>
                  <a:gd name="T40" fmla="*/ 216 w 490"/>
                  <a:gd name="T41" fmla="*/ 30 h 177"/>
                  <a:gd name="T42" fmla="*/ 299 w 490"/>
                  <a:gd name="T43" fmla="*/ 15 h 177"/>
                  <a:gd name="T44" fmla="*/ 392 w 490"/>
                  <a:gd name="T45" fmla="*/ 5 h 177"/>
                  <a:gd name="T46" fmla="*/ 490 w 490"/>
                  <a:gd name="T47" fmla="*/ 0 h 177"/>
                  <a:gd name="T48" fmla="*/ 490 w 490"/>
                  <a:gd name="T49" fmla="*/ 1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77">
                    <a:moveTo>
                      <a:pt x="490" y="13"/>
                    </a:moveTo>
                    <a:lnTo>
                      <a:pt x="392" y="18"/>
                    </a:lnTo>
                    <a:lnTo>
                      <a:pt x="304" y="28"/>
                    </a:lnTo>
                    <a:lnTo>
                      <a:pt x="221" y="43"/>
                    </a:lnTo>
                    <a:lnTo>
                      <a:pt x="150" y="63"/>
                    </a:lnTo>
                    <a:lnTo>
                      <a:pt x="120" y="76"/>
                    </a:lnTo>
                    <a:lnTo>
                      <a:pt x="93" y="88"/>
                    </a:lnTo>
                    <a:lnTo>
                      <a:pt x="50" y="119"/>
                    </a:lnTo>
                    <a:lnTo>
                      <a:pt x="32" y="131"/>
                    </a:lnTo>
                    <a:lnTo>
                      <a:pt x="22" y="149"/>
                    </a:lnTo>
                    <a:lnTo>
                      <a:pt x="17" y="159"/>
                    </a:lnTo>
                    <a:lnTo>
                      <a:pt x="15" y="177"/>
                    </a:lnTo>
                    <a:lnTo>
                      <a:pt x="0" y="177"/>
                    </a:lnTo>
                    <a:lnTo>
                      <a:pt x="2" y="156"/>
                    </a:lnTo>
                    <a:lnTo>
                      <a:pt x="10" y="141"/>
                    </a:lnTo>
                    <a:lnTo>
                      <a:pt x="20" y="124"/>
                    </a:lnTo>
                    <a:lnTo>
                      <a:pt x="40" y="106"/>
                    </a:lnTo>
                    <a:lnTo>
                      <a:pt x="85" y="76"/>
                    </a:lnTo>
                    <a:lnTo>
                      <a:pt x="113" y="63"/>
                    </a:lnTo>
                    <a:lnTo>
                      <a:pt x="143" y="50"/>
                    </a:lnTo>
                    <a:lnTo>
                      <a:pt x="216" y="30"/>
                    </a:lnTo>
                    <a:lnTo>
                      <a:pt x="299" y="15"/>
                    </a:lnTo>
                    <a:lnTo>
                      <a:pt x="392" y="5"/>
                    </a:lnTo>
                    <a:lnTo>
                      <a:pt x="490" y="0"/>
                    </a:lnTo>
                    <a:lnTo>
                      <a:pt x="4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1" name="Oval 959"/>
              <p:cNvSpPr>
                <a:spLocks noChangeArrowheads="1"/>
              </p:cNvSpPr>
              <p:nvPr/>
            </p:nvSpPr>
            <p:spPr bwMode="auto">
              <a:xfrm>
                <a:off x="2160" y="2853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2" name="Freeform 960"/>
              <p:cNvSpPr>
                <a:spLocks/>
              </p:cNvSpPr>
              <p:nvPr/>
            </p:nvSpPr>
            <p:spPr bwMode="auto">
              <a:xfrm>
                <a:off x="1815" y="2982"/>
                <a:ext cx="351" cy="130"/>
              </a:xfrm>
              <a:custGeom>
                <a:avLst/>
                <a:gdLst>
                  <a:gd name="T0" fmla="*/ 15 w 490"/>
                  <a:gd name="T1" fmla="*/ 0 h 181"/>
                  <a:gd name="T2" fmla="*/ 17 w 490"/>
                  <a:gd name="T3" fmla="*/ 17 h 181"/>
                  <a:gd name="T4" fmla="*/ 22 w 490"/>
                  <a:gd name="T5" fmla="*/ 32 h 181"/>
                  <a:gd name="T6" fmla="*/ 32 w 490"/>
                  <a:gd name="T7" fmla="*/ 50 h 181"/>
                  <a:gd name="T8" fmla="*/ 47 w 490"/>
                  <a:gd name="T9" fmla="*/ 63 h 181"/>
                  <a:gd name="T10" fmla="*/ 93 w 490"/>
                  <a:gd name="T11" fmla="*/ 93 h 181"/>
                  <a:gd name="T12" fmla="*/ 148 w 490"/>
                  <a:gd name="T13" fmla="*/ 116 h 181"/>
                  <a:gd name="T14" fmla="*/ 218 w 490"/>
                  <a:gd name="T15" fmla="*/ 136 h 181"/>
                  <a:gd name="T16" fmla="*/ 258 w 490"/>
                  <a:gd name="T17" fmla="*/ 144 h 181"/>
                  <a:gd name="T18" fmla="*/ 301 w 490"/>
                  <a:gd name="T19" fmla="*/ 151 h 181"/>
                  <a:gd name="T20" fmla="*/ 392 w 490"/>
                  <a:gd name="T21" fmla="*/ 161 h 181"/>
                  <a:gd name="T22" fmla="*/ 490 w 490"/>
                  <a:gd name="T23" fmla="*/ 166 h 181"/>
                  <a:gd name="T24" fmla="*/ 490 w 490"/>
                  <a:gd name="T25" fmla="*/ 181 h 181"/>
                  <a:gd name="T26" fmla="*/ 392 w 490"/>
                  <a:gd name="T27" fmla="*/ 176 h 181"/>
                  <a:gd name="T28" fmla="*/ 299 w 490"/>
                  <a:gd name="T29" fmla="*/ 166 h 181"/>
                  <a:gd name="T30" fmla="*/ 256 w 490"/>
                  <a:gd name="T31" fmla="*/ 159 h 181"/>
                  <a:gd name="T32" fmla="*/ 216 w 490"/>
                  <a:gd name="T33" fmla="*/ 151 h 181"/>
                  <a:gd name="T34" fmla="*/ 145 w 490"/>
                  <a:gd name="T35" fmla="*/ 131 h 181"/>
                  <a:gd name="T36" fmla="*/ 85 w 490"/>
                  <a:gd name="T37" fmla="*/ 106 h 181"/>
                  <a:gd name="T38" fmla="*/ 40 w 490"/>
                  <a:gd name="T39" fmla="*/ 75 h 181"/>
                  <a:gd name="T40" fmla="*/ 20 w 490"/>
                  <a:gd name="T41" fmla="*/ 58 h 181"/>
                  <a:gd name="T42" fmla="*/ 10 w 490"/>
                  <a:gd name="T43" fmla="*/ 40 h 181"/>
                  <a:gd name="T44" fmla="*/ 2 w 490"/>
                  <a:gd name="T45" fmla="*/ 20 h 181"/>
                  <a:gd name="T46" fmla="*/ 0 w 490"/>
                  <a:gd name="T47" fmla="*/ 2 h 181"/>
                  <a:gd name="T48" fmla="*/ 15 w 490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81">
                    <a:moveTo>
                      <a:pt x="15" y="0"/>
                    </a:moveTo>
                    <a:lnTo>
                      <a:pt x="17" y="17"/>
                    </a:lnTo>
                    <a:lnTo>
                      <a:pt x="22" y="32"/>
                    </a:lnTo>
                    <a:lnTo>
                      <a:pt x="32" y="50"/>
                    </a:lnTo>
                    <a:lnTo>
                      <a:pt x="47" y="63"/>
                    </a:lnTo>
                    <a:lnTo>
                      <a:pt x="93" y="93"/>
                    </a:lnTo>
                    <a:lnTo>
                      <a:pt x="148" y="116"/>
                    </a:lnTo>
                    <a:lnTo>
                      <a:pt x="218" y="136"/>
                    </a:lnTo>
                    <a:lnTo>
                      <a:pt x="258" y="144"/>
                    </a:lnTo>
                    <a:lnTo>
                      <a:pt x="301" y="151"/>
                    </a:lnTo>
                    <a:lnTo>
                      <a:pt x="392" y="161"/>
                    </a:lnTo>
                    <a:lnTo>
                      <a:pt x="490" y="166"/>
                    </a:lnTo>
                    <a:lnTo>
                      <a:pt x="490" y="181"/>
                    </a:lnTo>
                    <a:lnTo>
                      <a:pt x="392" y="176"/>
                    </a:lnTo>
                    <a:lnTo>
                      <a:pt x="299" y="166"/>
                    </a:lnTo>
                    <a:lnTo>
                      <a:pt x="256" y="159"/>
                    </a:lnTo>
                    <a:lnTo>
                      <a:pt x="216" y="151"/>
                    </a:lnTo>
                    <a:lnTo>
                      <a:pt x="145" y="131"/>
                    </a:lnTo>
                    <a:lnTo>
                      <a:pt x="85" y="106"/>
                    </a:lnTo>
                    <a:lnTo>
                      <a:pt x="40" y="75"/>
                    </a:lnTo>
                    <a:lnTo>
                      <a:pt x="20" y="58"/>
                    </a:lnTo>
                    <a:lnTo>
                      <a:pt x="10" y="40"/>
                    </a:lnTo>
                    <a:lnTo>
                      <a:pt x="2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3" name="Oval 961"/>
              <p:cNvSpPr>
                <a:spLocks noChangeArrowheads="1"/>
              </p:cNvSpPr>
              <p:nvPr/>
            </p:nvSpPr>
            <p:spPr bwMode="auto">
              <a:xfrm>
                <a:off x="1815" y="297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4" name="Freeform 962"/>
              <p:cNvSpPr>
                <a:spLocks/>
              </p:cNvSpPr>
              <p:nvPr/>
            </p:nvSpPr>
            <p:spPr bwMode="auto">
              <a:xfrm>
                <a:off x="2166" y="2980"/>
                <a:ext cx="348" cy="132"/>
              </a:xfrm>
              <a:custGeom>
                <a:avLst/>
                <a:gdLst>
                  <a:gd name="T0" fmla="*/ 0 w 487"/>
                  <a:gd name="T1" fmla="*/ 169 h 184"/>
                  <a:gd name="T2" fmla="*/ 95 w 487"/>
                  <a:gd name="T3" fmla="*/ 164 h 184"/>
                  <a:gd name="T4" fmla="*/ 188 w 487"/>
                  <a:gd name="T5" fmla="*/ 154 h 184"/>
                  <a:gd name="T6" fmla="*/ 269 w 487"/>
                  <a:gd name="T7" fmla="*/ 139 h 184"/>
                  <a:gd name="T8" fmla="*/ 342 w 487"/>
                  <a:gd name="T9" fmla="*/ 119 h 184"/>
                  <a:gd name="T10" fmla="*/ 367 w 487"/>
                  <a:gd name="T11" fmla="*/ 109 h 184"/>
                  <a:gd name="T12" fmla="*/ 394 w 487"/>
                  <a:gd name="T13" fmla="*/ 96 h 184"/>
                  <a:gd name="T14" fmla="*/ 440 w 487"/>
                  <a:gd name="T15" fmla="*/ 66 h 184"/>
                  <a:gd name="T16" fmla="*/ 455 w 487"/>
                  <a:gd name="T17" fmla="*/ 51 h 184"/>
                  <a:gd name="T18" fmla="*/ 465 w 487"/>
                  <a:gd name="T19" fmla="*/ 35 h 184"/>
                  <a:gd name="T20" fmla="*/ 472 w 487"/>
                  <a:gd name="T21" fmla="*/ 18 h 184"/>
                  <a:gd name="T22" fmla="*/ 475 w 487"/>
                  <a:gd name="T23" fmla="*/ 0 h 184"/>
                  <a:gd name="T24" fmla="*/ 487 w 487"/>
                  <a:gd name="T25" fmla="*/ 5 h 184"/>
                  <a:gd name="T26" fmla="*/ 485 w 487"/>
                  <a:gd name="T27" fmla="*/ 25 h 184"/>
                  <a:gd name="T28" fmla="*/ 477 w 487"/>
                  <a:gd name="T29" fmla="*/ 43 h 184"/>
                  <a:gd name="T30" fmla="*/ 465 w 487"/>
                  <a:gd name="T31" fmla="*/ 63 h 184"/>
                  <a:gd name="T32" fmla="*/ 447 w 487"/>
                  <a:gd name="T33" fmla="*/ 78 h 184"/>
                  <a:gd name="T34" fmla="*/ 402 w 487"/>
                  <a:gd name="T35" fmla="*/ 109 h 184"/>
                  <a:gd name="T36" fmla="*/ 374 w 487"/>
                  <a:gd name="T37" fmla="*/ 121 h 184"/>
                  <a:gd name="T38" fmla="*/ 344 w 487"/>
                  <a:gd name="T39" fmla="*/ 134 h 184"/>
                  <a:gd name="T40" fmla="*/ 271 w 487"/>
                  <a:gd name="T41" fmla="*/ 154 h 184"/>
                  <a:gd name="T42" fmla="*/ 188 w 487"/>
                  <a:gd name="T43" fmla="*/ 169 h 184"/>
                  <a:gd name="T44" fmla="*/ 95 w 487"/>
                  <a:gd name="T45" fmla="*/ 179 h 184"/>
                  <a:gd name="T46" fmla="*/ 0 w 487"/>
                  <a:gd name="T47" fmla="*/ 184 h 184"/>
                  <a:gd name="T48" fmla="*/ 0 w 487"/>
                  <a:gd name="T49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4">
                    <a:moveTo>
                      <a:pt x="0" y="169"/>
                    </a:moveTo>
                    <a:lnTo>
                      <a:pt x="95" y="164"/>
                    </a:lnTo>
                    <a:lnTo>
                      <a:pt x="188" y="154"/>
                    </a:lnTo>
                    <a:lnTo>
                      <a:pt x="269" y="139"/>
                    </a:lnTo>
                    <a:lnTo>
                      <a:pt x="342" y="119"/>
                    </a:lnTo>
                    <a:lnTo>
                      <a:pt x="367" y="109"/>
                    </a:lnTo>
                    <a:lnTo>
                      <a:pt x="394" y="96"/>
                    </a:lnTo>
                    <a:lnTo>
                      <a:pt x="440" y="66"/>
                    </a:lnTo>
                    <a:lnTo>
                      <a:pt x="455" y="51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5" y="63"/>
                    </a:lnTo>
                    <a:lnTo>
                      <a:pt x="447" y="78"/>
                    </a:lnTo>
                    <a:lnTo>
                      <a:pt x="402" y="109"/>
                    </a:lnTo>
                    <a:lnTo>
                      <a:pt x="374" y="121"/>
                    </a:lnTo>
                    <a:lnTo>
                      <a:pt x="344" y="134"/>
                    </a:lnTo>
                    <a:lnTo>
                      <a:pt x="271" y="154"/>
                    </a:lnTo>
                    <a:lnTo>
                      <a:pt x="188" y="169"/>
                    </a:lnTo>
                    <a:lnTo>
                      <a:pt x="95" y="179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5" name="Oval 963"/>
              <p:cNvSpPr>
                <a:spLocks noChangeArrowheads="1"/>
              </p:cNvSpPr>
              <p:nvPr/>
            </p:nvSpPr>
            <p:spPr bwMode="auto">
              <a:xfrm>
                <a:off x="2160" y="310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6" name="Rectangle 964"/>
              <p:cNvSpPr>
                <a:spLocks noChangeArrowheads="1"/>
              </p:cNvSpPr>
              <p:nvPr/>
            </p:nvSpPr>
            <p:spPr bwMode="auto">
              <a:xfrm>
                <a:off x="2506" y="2980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7" name="Oval 965"/>
              <p:cNvSpPr>
                <a:spLocks noChangeArrowheads="1"/>
              </p:cNvSpPr>
              <p:nvPr/>
            </p:nvSpPr>
            <p:spPr bwMode="auto">
              <a:xfrm>
                <a:off x="2506" y="297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98" name="Oval 966"/>
              <p:cNvSpPr>
                <a:spLocks noChangeArrowheads="1"/>
              </p:cNvSpPr>
              <p:nvPr/>
            </p:nvSpPr>
            <p:spPr bwMode="auto">
              <a:xfrm>
                <a:off x="2506" y="297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92" name="Oval 1136"/>
              <p:cNvSpPr>
                <a:spLocks noChangeArrowheads="1"/>
              </p:cNvSpPr>
              <p:nvPr/>
            </p:nvSpPr>
            <p:spPr bwMode="auto">
              <a:xfrm>
                <a:off x="2969" y="1680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95" name="Oval 1139"/>
              <p:cNvSpPr>
                <a:spLocks noChangeArrowheads="1"/>
              </p:cNvSpPr>
              <p:nvPr/>
            </p:nvSpPr>
            <p:spPr bwMode="auto">
              <a:xfrm>
                <a:off x="2581" y="1619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98" name="Oval 1142"/>
              <p:cNvSpPr>
                <a:spLocks noChangeArrowheads="1"/>
              </p:cNvSpPr>
              <p:nvPr/>
            </p:nvSpPr>
            <p:spPr bwMode="auto">
              <a:xfrm>
                <a:off x="2391" y="168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01" name="Oval 1145"/>
              <p:cNvSpPr>
                <a:spLocks noChangeArrowheads="1"/>
              </p:cNvSpPr>
              <p:nvPr/>
            </p:nvSpPr>
            <p:spPr bwMode="auto">
              <a:xfrm>
                <a:off x="1492" y="1876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04" name="Oval 1148"/>
              <p:cNvSpPr>
                <a:spLocks noChangeArrowheads="1"/>
              </p:cNvSpPr>
              <p:nvPr/>
            </p:nvSpPr>
            <p:spPr bwMode="auto">
              <a:xfrm>
                <a:off x="1304" y="239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07" name="Oval 1151"/>
              <p:cNvSpPr>
                <a:spLocks noChangeArrowheads="1"/>
              </p:cNvSpPr>
              <p:nvPr/>
            </p:nvSpPr>
            <p:spPr bwMode="auto">
              <a:xfrm>
                <a:off x="1431" y="2593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08" name="Freeform 1152"/>
              <p:cNvSpPr>
                <a:spLocks/>
              </p:cNvSpPr>
              <p:nvPr/>
            </p:nvSpPr>
            <p:spPr bwMode="auto">
              <a:xfrm>
                <a:off x="1998" y="2398"/>
                <a:ext cx="336" cy="65"/>
              </a:xfrm>
              <a:custGeom>
                <a:avLst/>
                <a:gdLst>
                  <a:gd name="T0" fmla="*/ 468 w 468"/>
                  <a:gd name="T1" fmla="*/ 13 h 91"/>
                  <a:gd name="T2" fmla="*/ 463 w 468"/>
                  <a:gd name="T3" fmla="*/ 0 h 91"/>
                  <a:gd name="T4" fmla="*/ 0 w 468"/>
                  <a:gd name="T5" fmla="*/ 79 h 91"/>
                  <a:gd name="T6" fmla="*/ 5 w 468"/>
                  <a:gd name="T7" fmla="*/ 91 h 91"/>
                  <a:gd name="T8" fmla="*/ 468 w 468"/>
                  <a:gd name="T9" fmla="*/ 1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91">
                    <a:moveTo>
                      <a:pt x="468" y="13"/>
                    </a:moveTo>
                    <a:lnTo>
                      <a:pt x="463" y="0"/>
                    </a:lnTo>
                    <a:lnTo>
                      <a:pt x="0" y="79"/>
                    </a:lnTo>
                    <a:lnTo>
                      <a:pt x="5" y="91"/>
                    </a:lnTo>
                    <a:lnTo>
                      <a:pt x="46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09" name="Oval 1153"/>
              <p:cNvSpPr>
                <a:spLocks noChangeArrowheads="1"/>
              </p:cNvSpPr>
              <p:nvPr/>
            </p:nvSpPr>
            <p:spPr bwMode="auto">
              <a:xfrm>
                <a:off x="1995" y="245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11" name="Freeform 1155"/>
              <p:cNvSpPr>
                <a:spLocks/>
              </p:cNvSpPr>
              <p:nvPr/>
            </p:nvSpPr>
            <p:spPr bwMode="auto">
              <a:xfrm>
                <a:off x="1998" y="2066"/>
                <a:ext cx="418" cy="164"/>
              </a:xfrm>
              <a:custGeom>
                <a:avLst/>
                <a:gdLst>
                  <a:gd name="T0" fmla="*/ 553 w 558"/>
                  <a:gd name="T1" fmla="*/ 204 h 204"/>
                  <a:gd name="T2" fmla="*/ 558 w 558"/>
                  <a:gd name="T3" fmla="*/ 192 h 204"/>
                  <a:gd name="T4" fmla="*/ 5 w 558"/>
                  <a:gd name="T5" fmla="*/ 0 h 204"/>
                  <a:gd name="T6" fmla="*/ 0 w 558"/>
                  <a:gd name="T7" fmla="*/ 12 h 204"/>
                  <a:gd name="T8" fmla="*/ 553 w 55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204">
                    <a:moveTo>
                      <a:pt x="553" y="204"/>
                    </a:moveTo>
                    <a:lnTo>
                      <a:pt x="558" y="192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553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12" name="Oval 1156"/>
              <p:cNvSpPr>
                <a:spLocks noChangeArrowheads="1"/>
              </p:cNvSpPr>
              <p:nvPr/>
            </p:nvSpPr>
            <p:spPr bwMode="auto">
              <a:xfrm>
                <a:off x="1995" y="2063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14" name="Freeform 1158"/>
              <p:cNvSpPr>
                <a:spLocks/>
              </p:cNvSpPr>
              <p:nvPr/>
            </p:nvSpPr>
            <p:spPr bwMode="auto">
              <a:xfrm>
                <a:off x="3226" y="1998"/>
                <a:ext cx="250" cy="214"/>
              </a:xfrm>
              <a:custGeom>
                <a:avLst/>
                <a:gdLst>
                  <a:gd name="T0" fmla="*/ 0 w 349"/>
                  <a:gd name="T1" fmla="*/ 286 h 298"/>
                  <a:gd name="T2" fmla="*/ 7 w 349"/>
                  <a:gd name="T3" fmla="*/ 298 h 298"/>
                  <a:gd name="T4" fmla="*/ 349 w 349"/>
                  <a:gd name="T5" fmla="*/ 13 h 298"/>
                  <a:gd name="T6" fmla="*/ 341 w 349"/>
                  <a:gd name="T7" fmla="*/ 0 h 298"/>
                  <a:gd name="T8" fmla="*/ 0 w 349"/>
                  <a:gd name="T9" fmla="*/ 286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" h="298">
                    <a:moveTo>
                      <a:pt x="0" y="286"/>
                    </a:moveTo>
                    <a:lnTo>
                      <a:pt x="7" y="298"/>
                    </a:lnTo>
                    <a:lnTo>
                      <a:pt x="349" y="13"/>
                    </a:lnTo>
                    <a:lnTo>
                      <a:pt x="341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15" name="Oval 1159"/>
              <p:cNvSpPr>
                <a:spLocks noChangeArrowheads="1"/>
              </p:cNvSpPr>
              <p:nvPr/>
            </p:nvSpPr>
            <p:spPr bwMode="auto">
              <a:xfrm>
                <a:off x="3469" y="1997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17" name="Freeform 1161"/>
              <p:cNvSpPr>
                <a:spLocks/>
              </p:cNvSpPr>
              <p:nvPr/>
            </p:nvSpPr>
            <p:spPr bwMode="auto">
              <a:xfrm>
                <a:off x="2699" y="1869"/>
                <a:ext cx="86" cy="274"/>
              </a:xfrm>
              <a:custGeom>
                <a:avLst/>
                <a:gdLst>
                  <a:gd name="T0" fmla="*/ 108 w 121"/>
                  <a:gd name="T1" fmla="*/ 383 h 383"/>
                  <a:gd name="T2" fmla="*/ 121 w 121"/>
                  <a:gd name="T3" fmla="*/ 378 h 383"/>
                  <a:gd name="T4" fmla="*/ 12 w 121"/>
                  <a:gd name="T5" fmla="*/ 0 h 383"/>
                  <a:gd name="T6" fmla="*/ 0 w 121"/>
                  <a:gd name="T7" fmla="*/ 5 h 383"/>
                  <a:gd name="T8" fmla="*/ 108 w 121"/>
                  <a:gd name="T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3">
                    <a:moveTo>
                      <a:pt x="108" y="383"/>
                    </a:moveTo>
                    <a:lnTo>
                      <a:pt x="121" y="378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108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18" name="Oval 1162"/>
              <p:cNvSpPr>
                <a:spLocks noChangeArrowheads="1"/>
              </p:cNvSpPr>
              <p:nvPr/>
            </p:nvSpPr>
            <p:spPr bwMode="auto">
              <a:xfrm>
                <a:off x="2699" y="1865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20" name="Freeform 1164"/>
              <p:cNvSpPr>
                <a:spLocks/>
              </p:cNvSpPr>
              <p:nvPr/>
            </p:nvSpPr>
            <p:spPr bwMode="auto">
              <a:xfrm>
                <a:off x="2969" y="2534"/>
                <a:ext cx="127" cy="379"/>
              </a:xfrm>
              <a:custGeom>
                <a:avLst/>
                <a:gdLst>
                  <a:gd name="T0" fmla="*/ 15 w 178"/>
                  <a:gd name="T1" fmla="*/ 0 h 530"/>
                  <a:gd name="T2" fmla="*/ 0 w 178"/>
                  <a:gd name="T3" fmla="*/ 2 h 530"/>
                  <a:gd name="T4" fmla="*/ 163 w 178"/>
                  <a:gd name="T5" fmla="*/ 530 h 530"/>
                  <a:gd name="T6" fmla="*/ 178 w 178"/>
                  <a:gd name="T7" fmla="*/ 527 h 530"/>
                  <a:gd name="T8" fmla="*/ 15 w 178"/>
                  <a:gd name="T9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530">
                    <a:moveTo>
                      <a:pt x="15" y="0"/>
                    </a:moveTo>
                    <a:lnTo>
                      <a:pt x="0" y="2"/>
                    </a:lnTo>
                    <a:lnTo>
                      <a:pt x="163" y="530"/>
                    </a:lnTo>
                    <a:lnTo>
                      <a:pt x="178" y="52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21" name="Oval 1165"/>
              <p:cNvSpPr>
                <a:spLocks noChangeArrowheads="1"/>
              </p:cNvSpPr>
              <p:nvPr/>
            </p:nvSpPr>
            <p:spPr bwMode="auto">
              <a:xfrm>
                <a:off x="3085" y="290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23" name="Freeform 1167"/>
              <p:cNvSpPr>
                <a:spLocks/>
              </p:cNvSpPr>
              <p:nvPr/>
            </p:nvSpPr>
            <p:spPr bwMode="auto">
              <a:xfrm>
                <a:off x="3276" y="2449"/>
                <a:ext cx="389" cy="146"/>
              </a:xfrm>
              <a:custGeom>
                <a:avLst/>
                <a:gdLst>
                  <a:gd name="T0" fmla="*/ 3 w 523"/>
                  <a:gd name="T1" fmla="*/ 0 h 186"/>
                  <a:gd name="T2" fmla="*/ 0 w 523"/>
                  <a:gd name="T3" fmla="*/ 15 h 186"/>
                  <a:gd name="T4" fmla="*/ 520 w 523"/>
                  <a:gd name="T5" fmla="*/ 186 h 186"/>
                  <a:gd name="T6" fmla="*/ 523 w 523"/>
                  <a:gd name="T7" fmla="*/ 171 h 186"/>
                  <a:gd name="T8" fmla="*/ 3 w 523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186">
                    <a:moveTo>
                      <a:pt x="3" y="0"/>
                    </a:moveTo>
                    <a:lnTo>
                      <a:pt x="0" y="15"/>
                    </a:lnTo>
                    <a:lnTo>
                      <a:pt x="520" y="186"/>
                    </a:lnTo>
                    <a:lnTo>
                      <a:pt x="523" y="17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24" name="Oval 1168"/>
              <p:cNvSpPr>
                <a:spLocks noChangeArrowheads="1"/>
              </p:cNvSpPr>
              <p:nvPr/>
            </p:nvSpPr>
            <p:spPr bwMode="auto">
              <a:xfrm>
                <a:off x="3660" y="2584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26" name="Freeform 1170"/>
              <p:cNvSpPr>
                <a:spLocks/>
              </p:cNvSpPr>
              <p:nvPr/>
            </p:nvSpPr>
            <p:spPr bwMode="auto">
              <a:xfrm>
                <a:off x="2384" y="2530"/>
                <a:ext cx="335" cy="325"/>
              </a:xfrm>
              <a:custGeom>
                <a:avLst/>
                <a:gdLst>
                  <a:gd name="T0" fmla="*/ 468 w 468"/>
                  <a:gd name="T1" fmla="*/ 12 h 454"/>
                  <a:gd name="T2" fmla="*/ 457 w 468"/>
                  <a:gd name="T3" fmla="*/ 0 h 454"/>
                  <a:gd name="T4" fmla="*/ 0 w 468"/>
                  <a:gd name="T5" fmla="*/ 441 h 454"/>
                  <a:gd name="T6" fmla="*/ 10 w 468"/>
                  <a:gd name="T7" fmla="*/ 454 h 454"/>
                  <a:gd name="T8" fmla="*/ 468 w 468"/>
                  <a:gd name="T9" fmla="*/ 12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454">
                    <a:moveTo>
                      <a:pt x="468" y="12"/>
                    </a:moveTo>
                    <a:lnTo>
                      <a:pt x="457" y="0"/>
                    </a:lnTo>
                    <a:lnTo>
                      <a:pt x="0" y="441"/>
                    </a:lnTo>
                    <a:lnTo>
                      <a:pt x="10" y="454"/>
                    </a:lnTo>
                    <a:lnTo>
                      <a:pt x="46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27" name="Oval 1171"/>
              <p:cNvSpPr>
                <a:spLocks noChangeArrowheads="1"/>
              </p:cNvSpPr>
              <p:nvPr/>
            </p:nvSpPr>
            <p:spPr bwMode="auto">
              <a:xfrm>
                <a:off x="2381" y="2844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31" name="Oval 1175"/>
              <p:cNvSpPr>
                <a:spLocks noChangeArrowheads="1"/>
              </p:cNvSpPr>
              <p:nvPr/>
            </p:nvSpPr>
            <p:spPr bwMode="auto">
              <a:xfrm>
                <a:off x="3863" y="1812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34" name="Oval 1178"/>
              <p:cNvSpPr>
                <a:spLocks noChangeArrowheads="1"/>
              </p:cNvSpPr>
              <p:nvPr/>
            </p:nvSpPr>
            <p:spPr bwMode="auto">
              <a:xfrm>
                <a:off x="4058" y="1941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37" name="Oval 1181"/>
              <p:cNvSpPr>
                <a:spLocks noChangeArrowheads="1"/>
              </p:cNvSpPr>
              <p:nvPr/>
            </p:nvSpPr>
            <p:spPr bwMode="auto">
              <a:xfrm>
                <a:off x="4185" y="2593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40" name="Oval 1184"/>
              <p:cNvSpPr>
                <a:spLocks noChangeArrowheads="1"/>
              </p:cNvSpPr>
              <p:nvPr/>
            </p:nvSpPr>
            <p:spPr bwMode="auto">
              <a:xfrm>
                <a:off x="1876" y="304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43" name="Oval 1187"/>
              <p:cNvSpPr>
                <a:spLocks noChangeArrowheads="1"/>
              </p:cNvSpPr>
              <p:nvPr/>
            </p:nvSpPr>
            <p:spPr bwMode="auto">
              <a:xfrm>
                <a:off x="2263" y="3114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46" name="Oval 1190"/>
              <p:cNvSpPr>
                <a:spLocks noChangeArrowheads="1"/>
              </p:cNvSpPr>
              <p:nvPr/>
            </p:nvSpPr>
            <p:spPr bwMode="auto">
              <a:xfrm>
                <a:off x="2070" y="3114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49" name="Oval 1193"/>
              <p:cNvSpPr>
                <a:spLocks noChangeArrowheads="1"/>
              </p:cNvSpPr>
              <p:nvPr/>
            </p:nvSpPr>
            <p:spPr bwMode="auto">
              <a:xfrm>
                <a:off x="3224" y="3177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0" name="Freeform 1194"/>
              <p:cNvSpPr>
                <a:spLocks/>
              </p:cNvSpPr>
              <p:nvPr/>
            </p:nvSpPr>
            <p:spPr bwMode="auto">
              <a:xfrm>
                <a:off x="1820" y="2859"/>
                <a:ext cx="691" cy="247"/>
              </a:xfrm>
              <a:custGeom>
                <a:avLst/>
                <a:gdLst>
                  <a:gd name="T0" fmla="*/ 965 w 965"/>
                  <a:gd name="T1" fmla="*/ 162 h 346"/>
                  <a:gd name="T2" fmla="*/ 960 w 965"/>
                  <a:gd name="T3" fmla="*/ 144 h 346"/>
                  <a:gd name="T4" fmla="*/ 950 w 965"/>
                  <a:gd name="T5" fmla="*/ 129 h 346"/>
                  <a:gd name="T6" fmla="*/ 935 w 965"/>
                  <a:gd name="T7" fmla="*/ 114 h 346"/>
                  <a:gd name="T8" fmla="*/ 908 w 965"/>
                  <a:gd name="T9" fmla="*/ 91 h 346"/>
                  <a:gd name="T10" fmla="*/ 855 w 965"/>
                  <a:gd name="T11" fmla="*/ 63 h 346"/>
                  <a:gd name="T12" fmla="*/ 789 w 965"/>
                  <a:gd name="T13" fmla="*/ 40 h 346"/>
                  <a:gd name="T14" fmla="*/ 712 w 965"/>
                  <a:gd name="T15" fmla="*/ 23 h 346"/>
                  <a:gd name="T16" fmla="*/ 626 w 965"/>
                  <a:gd name="T17" fmla="*/ 8 h 346"/>
                  <a:gd name="T18" fmla="*/ 533 w 965"/>
                  <a:gd name="T19" fmla="*/ 3 h 346"/>
                  <a:gd name="T20" fmla="*/ 432 w 965"/>
                  <a:gd name="T21" fmla="*/ 3 h 346"/>
                  <a:gd name="T22" fmla="*/ 339 w 965"/>
                  <a:gd name="T23" fmla="*/ 8 h 346"/>
                  <a:gd name="T24" fmla="*/ 251 w 965"/>
                  <a:gd name="T25" fmla="*/ 23 h 346"/>
                  <a:gd name="T26" fmla="*/ 176 w 965"/>
                  <a:gd name="T27" fmla="*/ 40 h 346"/>
                  <a:gd name="T28" fmla="*/ 111 w 965"/>
                  <a:gd name="T29" fmla="*/ 63 h 346"/>
                  <a:gd name="T30" fmla="*/ 58 w 965"/>
                  <a:gd name="T31" fmla="*/ 91 h 346"/>
                  <a:gd name="T32" fmla="*/ 30 w 965"/>
                  <a:gd name="T33" fmla="*/ 114 h 346"/>
                  <a:gd name="T34" fmla="*/ 15 w 965"/>
                  <a:gd name="T35" fmla="*/ 131 h 346"/>
                  <a:gd name="T36" fmla="*/ 3 w 965"/>
                  <a:gd name="T37" fmla="*/ 156 h 346"/>
                  <a:gd name="T38" fmla="*/ 0 w 965"/>
                  <a:gd name="T39" fmla="*/ 174 h 346"/>
                  <a:gd name="T40" fmla="*/ 3 w 965"/>
                  <a:gd name="T41" fmla="*/ 192 h 346"/>
                  <a:gd name="T42" fmla="*/ 15 w 965"/>
                  <a:gd name="T43" fmla="*/ 217 h 346"/>
                  <a:gd name="T44" fmla="*/ 30 w 965"/>
                  <a:gd name="T45" fmla="*/ 232 h 346"/>
                  <a:gd name="T46" fmla="*/ 58 w 965"/>
                  <a:gd name="T47" fmla="*/ 255 h 346"/>
                  <a:gd name="T48" fmla="*/ 111 w 965"/>
                  <a:gd name="T49" fmla="*/ 283 h 346"/>
                  <a:gd name="T50" fmla="*/ 176 w 965"/>
                  <a:gd name="T51" fmla="*/ 305 h 346"/>
                  <a:gd name="T52" fmla="*/ 251 w 965"/>
                  <a:gd name="T53" fmla="*/ 323 h 346"/>
                  <a:gd name="T54" fmla="*/ 339 w 965"/>
                  <a:gd name="T55" fmla="*/ 338 h 346"/>
                  <a:gd name="T56" fmla="*/ 432 w 965"/>
                  <a:gd name="T57" fmla="*/ 343 h 346"/>
                  <a:gd name="T58" fmla="*/ 533 w 965"/>
                  <a:gd name="T59" fmla="*/ 343 h 346"/>
                  <a:gd name="T60" fmla="*/ 626 w 965"/>
                  <a:gd name="T61" fmla="*/ 338 h 346"/>
                  <a:gd name="T62" fmla="*/ 712 w 965"/>
                  <a:gd name="T63" fmla="*/ 323 h 346"/>
                  <a:gd name="T64" fmla="*/ 789 w 965"/>
                  <a:gd name="T65" fmla="*/ 305 h 346"/>
                  <a:gd name="T66" fmla="*/ 855 w 965"/>
                  <a:gd name="T67" fmla="*/ 283 h 346"/>
                  <a:gd name="T68" fmla="*/ 908 w 965"/>
                  <a:gd name="T69" fmla="*/ 255 h 346"/>
                  <a:gd name="T70" fmla="*/ 935 w 965"/>
                  <a:gd name="T71" fmla="*/ 232 h 346"/>
                  <a:gd name="T72" fmla="*/ 950 w 965"/>
                  <a:gd name="T73" fmla="*/ 217 h 346"/>
                  <a:gd name="T74" fmla="*/ 963 w 965"/>
                  <a:gd name="T75" fmla="*/ 192 h 346"/>
                  <a:gd name="T76" fmla="*/ 965 w 965"/>
                  <a:gd name="T77" fmla="*/ 17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6">
                    <a:moveTo>
                      <a:pt x="965" y="172"/>
                    </a:moveTo>
                    <a:lnTo>
                      <a:pt x="965" y="162"/>
                    </a:lnTo>
                    <a:lnTo>
                      <a:pt x="963" y="154"/>
                    </a:lnTo>
                    <a:lnTo>
                      <a:pt x="960" y="144"/>
                    </a:lnTo>
                    <a:lnTo>
                      <a:pt x="955" y="136"/>
                    </a:lnTo>
                    <a:lnTo>
                      <a:pt x="950" y="129"/>
                    </a:lnTo>
                    <a:lnTo>
                      <a:pt x="943" y="121"/>
                    </a:lnTo>
                    <a:lnTo>
                      <a:pt x="935" y="114"/>
                    </a:lnTo>
                    <a:lnTo>
                      <a:pt x="928" y="106"/>
                    </a:lnTo>
                    <a:lnTo>
                      <a:pt x="908" y="91"/>
                    </a:lnTo>
                    <a:lnTo>
                      <a:pt x="882" y="76"/>
                    </a:lnTo>
                    <a:lnTo>
                      <a:pt x="855" y="63"/>
                    </a:lnTo>
                    <a:lnTo>
                      <a:pt x="825" y="50"/>
                    </a:lnTo>
                    <a:lnTo>
                      <a:pt x="789" y="40"/>
                    </a:lnTo>
                    <a:lnTo>
                      <a:pt x="752" y="30"/>
                    </a:lnTo>
                    <a:lnTo>
                      <a:pt x="712" y="23"/>
                    </a:lnTo>
                    <a:lnTo>
                      <a:pt x="671" y="15"/>
                    </a:lnTo>
                    <a:lnTo>
                      <a:pt x="626" y="8"/>
                    </a:lnTo>
                    <a:lnTo>
                      <a:pt x="581" y="5"/>
                    </a:lnTo>
                    <a:lnTo>
                      <a:pt x="533" y="3"/>
                    </a:lnTo>
                    <a:lnTo>
                      <a:pt x="483" y="0"/>
                    </a:lnTo>
                    <a:lnTo>
                      <a:pt x="432" y="3"/>
                    </a:lnTo>
                    <a:lnTo>
                      <a:pt x="385" y="5"/>
                    </a:lnTo>
                    <a:lnTo>
                      <a:pt x="339" y="8"/>
                    </a:lnTo>
                    <a:lnTo>
                      <a:pt x="294" y="15"/>
                    </a:lnTo>
                    <a:lnTo>
                      <a:pt x="251" y="23"/>
                    </a:lnTo>
                    <a:lnTo>
                      <a:pt x="214" y="30"/>
                    </a:lnTo>
                    <a:lnTo>
                      <a:pt x="176" y="40"/>
                    </a:lnTo>
                    <a:lnTo>
                      <a:pt x="141" y="50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58" y="91"/>
                    </a:lnTo>
                    <a:lnTo>
                      <a:pt x="38" y="106"/>
                    </a:lnTo>
                    <a:lnTo>
                      <a:pt x="30" y="114"/>
                    </a:lnTo>
                    <a:lnTo>
                      <a:pt x="23" y="121"/>
                    </a:lnTo>
                    <a:lnTo>
                      <a:pt x="15" y="131"/>
                    </a:lnTo>
                    <a:lnTo>
                      <a:pt x="10" y="139"/>
                    </a:lnTo>
                    <a:lnTo>
                      <a:pt x="3" y="156"/>
                    </a:lnTo>
                    <a:lnTo>
                      <a:pt x="0" y="164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3" y="192"/>
                    </a:lnTo>
                    <a:lnTo>
                      <a:pt x="10" y="207"/>
                    </a:lnTo>
                    <a:lnTo>
                      <a:pt x="15" y="217"/>
                    </a:lnTo>
                    <a:lnTo>
                      <a:pt x="23" y="225"/>
                    </a:lnTo>
                    <a:lnTo>
                      <a:pt x="30" y="232"/>
                    </a:lnTo>
                    <a:lnTo>
                      <a:pt x="38" y="240"/>
                    </a:lnTo>
                    <a:lnTo>
                      <a:pt x="58" y="255"/>
                    </a:lnTo>
                    <a:lnTo>
                      <a:pt x="83" y="270"/>
                    </a:lnTo>
                    <a:lnTo>
                      <a:pt x="111" y="283"/>
                    </a:lnTo>
                    <a:lnTo>
                      <a:pt x="141" y="295"/>
                    </a:lnTo>
                    <a:lnTo>
                      <a:pt x="176" y="305"/>
                    </a:lnTo>
                    <a:lnTo>
                      <a:pt x="214" y="316"/>
                    </a:lnTo>
                    <a:lnTo>
                      <a:pt x="251" y="323"/>
                    </a:lnTo>
                    <a:lnTo>
                      <a:pt x="294" y="331"/>
                    </a:lnTo>
                    <a:lnTo>
                      <a:pt x="339" y="338"/>
                    </a:lnTo>
                    <a:lnTo>
                      <a:pt x="385" y="341"/>
                    </a:lnTo>
                    <a:lnTo>
                      <a:pt x="432" y="343"/>
                    </a:lnTo>
                    <a:lnTo>
                      <a:pt x="483" y="346"/>
                    </a:lnTo>
                    <a:lnTo>
                      <a:pt x="533" y="343"/>
                    </a:lnTo>
                    <a:lnTo>
                      <a:pt x="581" y="341"/>
                    </a:lnTo>
                    <a:lnTo>
                      <a:pt x="626" y="338"/>
                    </a:lnTo>
                    <a:lnTo>
                      <a:pt x="671" y="331"/>
                    </a:lnTo>
                    <a:lnTo>
                      <a:pt x="712" y="323"/>
                    </a:lnTo>
                    <a:lnTo>
                      <a:pt x="752" y="316"/>
                    </a:lnTo>
                    <a:lnTo>
                      <a:pt x="789" y="305"/>
                    </a:lnTo>
                    <a:lnTo>
                      <a:pt x="825" y="295"/>
                    </a:lnTo>
                    <a:lnTo>
                      <a:pt x="855" y="283"/>
                    </a:lnTo>
                    <a:lnTo>
                      <a:pt x="882" y="270"/>
                    </a:lnTo>
                    <a:lnTo>
                      <a:pt x="908" y="255"/>
                    </a:lnTo>
                    <a:lnTo>
                      <a:pt x="928" y="240"/>
                    </a:lnTo>
                    <a:lnTo>
                      <a:pt x="935" y="232"/>
                    </a:lnTo>
                    <a:lnTo>
                      <a:pt x="943" y="225"/>
                    </a:lnTo>
                    <a:lnTo>
                      <a:pt x="950" y="217"/>
                    </a:lnTo>
                    <a:lnTo>
                      <a:pt x="955" y="207"/>
                    </a:lnTo>
                    <a:lnTo>
                      <a:pt x="963" y="192"/>
                    </a:lnTo>
                    <a:lnTo>
                      <a:pt x="965" y="182"/>
                    </a:lnTo>
                    <a:lnTo>
                      <a:pt x="965" y="174"/>
                    </a:lnTo>
                    <a:lnTo>
                      <a:pt x="965" y="172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1" name="Freeform 1195"/>
              <p:cNvSpPr>
                <a:spLocks/>
              </p:cNvSpPr>
              <p:nvPr/>
            </p:nvSpPr>
            <p:spPr bwMode="auto">
              <a:xfrm>
                <a:off x="2166" y="2855"/>
                <a:ext cx="349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61 h 174"/>
                  <a:gd name="T4" fmla="*/ 465 w 487"/>
                  <a:gd name="T5" fmla="*/ 146 h 174"/>
                  <a:gd name="T6" fmla="*/ 455 w 487"/>
                  <a:gd name="T7" fmla="*/ 131 h 174"/>
                  <a:gd name="T8" fmla="*/ 440 w 487"/>
                  <a:gd name="T9" fmla="*/ 116 h 174"/>
                  <a:gd name="T10" fmla="*/ 394 w 487"/>
                  <a:gd name="T11" fmla="*/ 88 h 174"/>
                  <a:gd name="T12" fmla="*/ 339 w 487"/>
                  <a:gd name="T13" fmla="*/ 63 h 174"/>
                  <a:gd name="T14" fmla="*/ 266 w 487"/>
                  <a:gd name="T15" fmla="*/ 43 h 174"/>
                  <a:gd name="T16" fmla="*/ 226 w 487"/>
                  <a:gd name="T17" fmla="*/ 33 h 174"/>
                  <a:gd name="T18" fmla="*/ 188 w 487"/>
                  <a:gd name="T19" fmla="*/ 28 h 174"/>
                  <a:gd name="T20" fmla="*/ 95 w 487"/>
                  <a:gd name="T21" fmla="*/ 18 h 174"/>
                  <a:gd name="T22" fmla="*/ 0 w 487"/>
                  <a:gd name="T23" fmla="*/ 13 h 174"/>
                  <a:gd name="T24" fmla="*/ 0 w 487"/>
                  <a:gd name="T25" fmla="*/ 0 h 174"/>
                  <a:gd name="T26" fmla="*/ 95 w 487"/>
                  <a:gd name="T27" fmla="*/ 5 h 174"/>
                  <a:gd name="T28" fmla="*/ 188 w 487"/>
                  <a:gd name="T29" fmla="*/ 15 h 174"/>
                  <a:gd name="T30" fmla="*/ 231 w 487"/>
                  <a:gd name="T31" fmla="*/ 20 h 174"/>
                  <a:gd name="T32" fmla="*/ 271 w 487"/>
                  <a:gd name="T33" fmla="*/ 30 h 174"/>
                  <a:gd name="T34" fmla="*/ 344 w 487"/>
                  <a:gd name="T35" fmla="*/ 50 h 174"/>
                  <a:gd name="T36" fmla="*/ 402 w 487"/>
                  <a:gd name="T37" fmla="*/ 76 h 174"/>
                  <a:gd name="T38" fmla="*/ 450 w 487"/>
                  <a:gd name="T39" fmla="*/ 106 h 174"/>
                  <a:gd name="T40" fmla="*/ 465 w 487"/>
                  <a:gd name="T41" fmla="*/ 121 h 174"/>
                  <a:gd name="T42" fmla="*/ 477 w 487"/>
                  <a:gd name="T43" fmla="*/ 139 h 174"/>
                  <a:gd name="T44" fmla="*/ 485 w 487"/>
                  <a:gd name="T45" fmla="*/ 156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61"/>
                    </a:lnTo>
                    <a:lnTo>
                      <a:pt x="465" y="146"/>
                    </a:lnTo>
                    <a:lnTo>
                      <a:pt x="455" y="131"/>
                    </a:lnTo>
                    <a:lnTo>
                      <a:pt x="440" y="116"/>
                    </a:lnTo>
                    <a:lnTo>
                      <a:pt x="394" y="88"/>
                    </a:lnTo>
                    <a:lnTo>
                      <a:pt x="339" y="63"/>
                    </a:lnTo>
                    <a:lnTo>
                      <a:pt x="266" y="43"/>
                    </a:lnTo>
                    <a:lnTo>
                      <a:pt x="226" y="33"/>
                    </a:lnTo>
                    <a:lnTo>
                      <a:pt x="188" y="28"/>
                    </a:lnTo>
                    <a:lnTo>
                      <a:pt x="95" y="1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5" y="5"/>
                    </a:lnTo>
                    <a:lnTo>
                      <a:pt x="188" y="15"/>
                    </a:lnTo>
                    <a:lnTo>
                      <a:pt x="231" y="20"/>
                    </a:lnTo>
                    <a:lnTo>
                      <a:pt x="271" y="30"/>
                    </a:lnTo>
                    <a:lnTo>
                      <a:pt x="344" y="50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5" y="121"/>
                    </a:lnTo>
                    <a:lnTo>
                      <a:pt x="477" y="139"/>
                    </a:lnTo>
                    <a:lnTo>
                      <a:pt x="485" y="156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2" name="Freeform 1196"/>
              <p:cNvSpPr>
                <a:spLocks/>
              </p:cNvSpPr>
              <p:nvPr/>
            </p:nvSpPr>
            <p:spPr bwMode="auto">
              <a:xfrm>
                <a:off x="1815" y="2855"/>
                <a:ext cx="351" cy="127"/>
              </a:xfrm>
              <a:custGeom>
                <a:avLst/>
                <a:gdLst>
                  <a:gd name="T0" fmla="*/ 490 w 490"/>
                  <a:gd name="T1" fmla="*/ 13 h 177"/>
                  <a:gd name="T2" fmla="*/ 392 w 490"/>
                  <a:gd name="T3" fmla="*/ 18 h 177"/>
                  <a:gd name="T4" fmla="*/ 304 w 490"/>
                  <a:gd name="T5" fmla="*/ 28 h 177"/>
                  <a:gd name="T6" fmla="*/ 221 w 490"/>
                  <a:gd name="T7" fmla="*/ 43 h 177"/>
                  <a:gd name="T8" fmla="*/ 150 w 490"/>
                  <a:gd name="T9" fmla="*/ 63 h 177"/>
                  <a:gd name="T10" fmla="*/ 120 w 490"/>
                  <a:gd name="T11" fmla="*/ 76 h 177"/>
                  <a:gd name="T12" fmla="*/ 93 w 490"/>
                  <a:gd name="T13" fmla="*/ 88 h 177"/>
                  <a:gd name="T14" fmla="*/ 50 w 490"/>
                  <a:gd name="T15" fmla="*/ 119 h 177"/>
                  <a:gd name="T16" fmla="*/ 32 w 490"/>
                  <a:gd name="T17" fmla="*/ 131 h 177"/>
                  <a:gd name="T18" fmla="*/ 22 w 490"/>
                  <a:gd name="T19" fmla="*/ 149 h 177"/>
                  <a:gd name="T20" fmla="*/ 17 w 490"/>
                  <a:gd name="T21" fmla="*/ 159 h 177"/>
                  <a:gd name="T22" fmla="*/ 15 w 490"/>
                  <a:gd name="T23" fmla="*/ 177 h 177"/>
                  <a:gd name="T24" fmla="*/ 0 w 490"/>
                  <a:gd name="T25" fmla="*/ 177 h 177"/>
                  <a:gd name="T26" fmla="*/ 2 w 490"/>
                  <a:gd name="T27" fmla="*/ 156 h 177"/>
                  <a:gd name="T28" fmla="*/ 10 w 490"/>
                  <a:gd name="T29" fmla="*/ 141 h 177"/>
                  <a:gd name="T30" fmla="*/ 20 w 490"/>
                  <a:gd name="T31" fmla="*/ 124 h 177"/>
                  <a:gd name="T32" fmla="*/ 40 w 490"/>
                  <a:gd name="T33" fmla="*/ 106 h 177"/>
                  <a:gd name="T34" fmla="*/ 85 w 490"/>
                  <a:gd name="T35" fmla="*/ 76 h 177"/>
                  <a:gd name="T36" fmla="*/ 113 w 490"/>
                  <a:gd name="T37" fmla="*/ 63 h 177"/>
                  <a:gd name="T38" fmla="*/ 143 w 490"/>
                  <a:gd name="T39" fmla="*/ 50 h 177"/>
                  <a:gd name="T40" fmla="*/ 216 w 490"/>
                  <a:gd name="T41" fmla="*/ 30 h 177"/>
                  <a:gd name="T42" fmla="*/ 299 w 490"/>
                  <a:gd name="T43" fmla="*/ 15 h 177"/>
                  <a:gd name="T44" fmla="*/ 392 w 490"/>
                  <a:gd name="T45" fmla="*/ 5 h 177"/>
                  <a:gd name="T46" fmla="*/ 490 w 490"/>
                  <a:gd name="T47" fmla="*/ 0 h 177"/>
                  <a:gd name="T48" fmla="*/ 490 w 490"/>
                  <a:gd name="T49" fmla="*/ 1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77">
                    <a:moveTo>
                      <a:pt x="490" y="13"/>
                    </a:moveTo>
                    <a:lnTo>
                      <a:pt x="392" y="18"/>
                    </a:lnTo>
                    <a:lnTo>
                      <a:pt x="304" y="28"/>
                    </a:lnTo>
                    <a:lnTo>
                      <a:pt x="221" y="43"/>
                    </a:lnTo>
                    <a:lnTo>
                      <a:pt x="150" y="63"/>
                    </a:lnTo>
                    <a:lnTo>
                      <a:pt x="120" y="76"/>
                    </a:lnTo>
                    <a:lnTo>
                      <a:pt x="93" y="88"/>
                    </a:lnTo>
                    <a:lnTo>
                      <a:pt x="50" y="119"/>
                    </a:lnTo>
                    <a:lnTo>
                      <a:pt x="32" y="131"/>
                    </a:lnTo>
                    <a:lnTo>
                      <a:pt x="22" y="149"/>
                    </a:lnTo>
                    <a:lnTo>
                      <a:pt x="17" y="159"/>
                    </a:lnTo>
                    <a:lnTo>
                      <a:pt x="15" y="177"/>
                    </a:lnTo>
                    <a:lnTo>
                      <a:pt x="0" y="177"/>
                    </a:lnTo>
                    <a:lnTo>
                      <a:pt x="2" y="156"/>
                    </a:lnTo>
                    <a:lnTo>
                      <a:pt x="10" y="141"/>
                    </a:lnTo>
                    <a:lnTo>
                      <a:pt x="20" y="124"/>
                    </a:lnTo>
                    <a:lnTo>
                      <a:pt x="40" y="106"/>
                    </a:lnTo>
                    <a:lnTo>
                      <a:pt x="85" y="76"/>
                    </a:lnTo>
                    <a:lnTo>
                      <a:pt x="113" y="63"/>
                    </a:lnTo>
                    <a:lnTo>
                      <a:pt x="143" y="50"/>
                    </a:lnTo>
                    <a:lnTo>
                      <a:pt x="216" y="30"/>
                    </a:lnTo>
                    <a:lnTo>
                      <a:pt x="299" y="15"/>
                    </a:lnTo>
                    <a:lnTo>
                      <a:pt x="392" y="5"/>
                    </a:lnTo>
                    <a:lnTo>
                      <a:pt x="490" y="0"/>
                    </a:lnTo>
                    <a:lnTo>
                      <a:pt x="4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3" name="Oval 1197"/>
              <p:cNvSpPr>
                <a:spLocks noChangeArrowheads="1"/>
              </p:cNvSpPr>
              <p:nvPr/>
            </p:nvSpPr>
            <p:spPr bwMode="auto">
              <a:xfrm>
                <a:off x="2160" y="2853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4" name="Freeform 1198"/>
              <p:cNvSpPr>
                <a:spLocks/>
              </p:cNvSpPr>
              <p:nvPr/>
            </p:nvSpPr>
            <p:spPr bwMode="auto">
              <a:xfrm>
                <a:off x="1815" y="2982"/>
                <a:ext cx="351" cy="129"/>
              </a:xfrm>
              <a:custGeom>
                <a:avLst/>
                <a:gdLst>
                  <a:gd name="T0" fmla="*/ 15 w 490"/>
                  <a:gd name="T1" fmla="*/ 0 h 181"/>
                  <a:gd name="T2" fmla="*/ 17 w 490"/>
                  <a:gd name="T3" fmla="*/ 17 h 181"/>
                  <a:gd name="T4" fmla="*/ 22 w 490"/>
                  <a:gd name="T5" fmla="*/ 32 h 181"/>
                  <a:gd name="T6" fmla="*/ 32 w 490"/>
                  <a:gd name="T7" fmla="*/ 50 h 181"/>
                  <a:gd name="T8" fmla="*/ 47 w 490"/>
                  <a:gd name="T9" fmla="*/ 63 h 181"/>
                  <a:gd name="T10" fmla="*/ 93 w 490"/>
                  <a:gd name="T11" fmla="*/ 93 h 181"/>
                  <a:gd name="T12" fmla="*/ 148 w 490"/>
                  <a:gd name="T13" fmla="*/ 116 h 181"/>
                  <a:gd name="T14" fmla="*/ 218 w 490"/>
                  <a:gd name="T15" fmla="*/ 136 h 181"/>
                  <a:gd name="T16" fmla="*/ 258 w 490"/>
                  <a:gd name="T17" fmla="*/ 144 h 181"/>
                  <a:gd name="T18" fmla="*/ 301 w 490"/>
                  <a:gd name="T19" fmla="*/ 151 h 181"/>
                  <a:gd name="T20" fmla="*/ 392 w 490"/>
                  <a:gd name="T21" fmla="*/ 161 h 181"/>
                  <a:gd name="T22" fmla="*/ 490 w 490"/>
                  <a:gd name="T23" fmla="*/ 166 h 181"/>
                  <a:gd name="T24" fmla="*/ 490 w 490"/>
                  <a:gd name="T25" fmla="*/ 181 h 181"/>
                  <a:gd name="T26" fmla="*/ 392 w 490"/>
                  <a:gd name="T27" fmla="*/ 176 h 181"/>
                  <a:gd name="T28" fmla="*/ 299 w 490"/>
                  <a:gd name="T29" fmla="*/ 166 h 181"/>
                  <a:gd name="T30" fmla="*/ 256 w 490"/>
                  <a:gd name="T31" fmla="*/ 159 h 181"/>
                  <a:gd name="T32" fmla="*/ 216 w 490"/>
                  <a:gd name="T33" fmla="*/ 151 h 181"/>
                  <a:gd name="T34" fmla="*/ 145 w 490"/>
                  <a:gd name="T35" fmla="*/ 131 h 181"/>
                  <a:gd name="T36" fmla="*/ 85 w 490"/>
                  <a:gd name="T37" fmla="*/ 106 h 181"/>
                  <a:gd name="T38" fmla="*/ 40 w 490"/>
                  <a:gd name="T39" fmla="*/ 75 h 181"/>
                  <a:gd name="T40" fmla="*/ 20 w 490"/>
                  <a:gd name="T41" fmla="*/ 58 h 181"/>
                  <a:gd name="T42" fmla="*/ 10 w 490"/>
                  <a:gd name="T43" fmla="*/ 40 h 181"/>
                  <a:gd name="T44" fmla="*/ 2 w 490"/>
                  <a:gd name="T45" fmla="*/ 20 h 181"/>
                  <a:gd name="T46" fmla="*/ 0 w 490"/>
                  <a:gd name="T47" fmla="*/ 2 h 181"/>
                  <a:gd name="T48" fmla="*/ 15 w 490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81">
                    <a:moveTo>
                      <a:pt x="15" y="0"/>
                    </a:moveTo>
                    <a:lnTo>
                      <a:pt x="17" y="17"/>
                    </a:lnTo>
                    <a:lnTo>
                      <a:pt x="22" y="32"/>
                    </a:lnTo>
                    <a:lnTo>
                      <a:pt x="32" y="50"/>
                    </a:lnTo>
                    <a:lnTo>
                      <a:pt x="47" y="63"/>
                    </a:lnTo>
                    <a:lnTo>
                      <a:pt x="93" y="93"/>
                    </a:lnTo>
                    <a:lnTo>
                      <a:pt x="148" y="116"/>
                    </a:lnTo>
                    <a:lnTo>
                      <a:pt x="218" y="136"/>
                    </a:lnTo>
                    <a:lnTo>
                      <a:pt x="258" y="144"/>
                    </a:lnTo>
                    <a:lnTo>
                      <a:pt x="301" y="151"/>
                    </a:lnTo>
                    <a:lnTo>
                      <a:pt x="392" y="161"/>
                    </a:lnTo>
                    <a:lnTo>
                      <a:pt x="490" y="166"/>
                    </a:lnTo>
                    <a:lnTo>
                      <a:pt x="490" y="181"/>
                    </a:lnTo>
                    <a:lnTo>
                      <a:pt x="392" y="176"/>
                    </a:lnTo>
                    <a:lnTo>
                      <a:pt x="299" y="166"/>
                    </a:lnTo>
                    <a:lnTo>
                      <a:pt x="256" y="159"/>
                    </a:lnTo>
                    <a:lnTo>
                      <a:pt x="216" y="151"/>
                    </a:lnTo>
                    <a:lnTo>
                      <a:pt x="145" y="131"/>
                    </a:lnTo>
                    <a:lnTo>
                      <a:pt x="85" y="106"/>
                    </a:lnTo>
                    <a:lnTo>
                      <a:pt x="40" y="75"/>
                    </a:lnTo>
                    <a:lnTo>
                      <a:pt x="20" y="58"/>
                    </a:lnTo>
                    <a:lnTo>
                      <a:pt x="10" y="40"/>
                    </a:lnTo>
                    <a:lnTo>
                      <a:pt x="2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5" name="Oval 1199"/>
              <p:cNvSpPr>
                <a:spLocks noChangeArrowheads="1"/>
              </p:cNvSpPr>
              <p:nvPr/>
            </p:nvSpPr>
            <p:spPr bwMode="auto">
              <a:xfrm>
                <a:off x="1815" y="297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6" name="Freeform 1200"/>
              <p:cNvSpPr>
                <a:spLocks/>
              </p:cNvSpPr>
              <p:nvPr/>
            </p:nvSpPr>
            <p:spPr bwMode="auto">
              <a:xfrm>
                <a:off x="2166" y="2980"/>
                <a:ext cx="349" cy="131"/>
              </a:xfrm>
              <a:custGeom>
                <a:avLst/>
                <a:gdLst>
                  <a:gd name="T0" fmla="*/ 0 w 487"/>
                  <a:gd name="T1" fmla="*/ 169 h 184"/>
                  <a:gd name="T2" fmla="*/ 95 w 487"/>
                  <a:gd name="T3" fmla="*/ 164 h 184"/>
                  <a:gd name="T4" fmla="*/ 188 w 487"/>
                  <a:gd name="T5" fmla="*/ 154 h 184"/>
                  <a:gd name="T6" fmla="*/ 269 w 487"/>
                  <a:gd name="T7" fmla="*/ 139 h 184"/>
                  <a:gd name="T8" fmla="*/ 342 w 487"/>
                  <a:gd name="T9" fmla="*/ 119 h 184"/>
                  <a:gd name="T10" fmla="*/ 367 w 487"/>
                  <a:gd name="T11" fmla="*/ 109 h 184"/>
                  <a:gd name="T12" fmla="*/ 394 w 487"/>
                  <a:gd name="T13" fmla="*/ 96 h 184"/>
                  <a:gd name="T14" fmla="*/ 440 w 487"/>
                  <a:gd name="T15" fmla="*/ 66 h 184"/>
                  <a:gd name="T16" fmla="*/ 455 w 487"/>
                  <a:gd name="T17" fmla="*/ 51 h 184"/>
                  <a:gd name="T18" fmla="*/ 465 w 487"/>
                  <a:gd name="T19" fmla="*/ 35 h 184"/>
                  <a:gd name="T20" fmla="*/ 472 w 487"/>
                  <a:gd name="T21" fmla="*/ 18 h 184"/>
                  <a:gd name="T22" fmla="*/ 475 w 487"/>
                  <a:gd name="T23" fmla="*/ 0 h 184"/>
                  <a:gd name="T24" fmla="*/ 487 w 487"/>
                  <a:gd name="T25" fmla="*/ 5 h 184"/>
                  <a:gd name="T26" fmla="*/ 485 w 487"/>
                  <a:gd name="T27" fmla="*/ 25 h 184"/>
                  <a:gd name="T28" fmla="*/ 477 w 487"/>
                  <a:gd name="T29" fmla="*/ 43 h 184"/>
                  <a:gd name="T30" fmla="*/ 465 w 487"/>
                  <a:gd name="T31" fmla="*/ 63 h 184"/>
                  <a:gd name="T32" fmla="*/ 447 w 487"/>
                  <a:gd name="T33" fmla="*/ 78 h 184"/>
                  <a:gd name="T34" fmla="*/ 402 w 487"/>
                  <a:gd name="T35" fmla="*/ 109 h 184"/>
                  <a:gd name="T36" fmla="*/ 374 w 487"/>
                  <a:gd name="T37" fmla="*/ 121 h 184"/>
                  <a:gd name="T38" fmla="*/ 344 w 487"/>
                  <a:gd name="T39" fmla="*/ 134 h 184"/>
                  <a:gd name="T40" fmla="*/ 271 w 487"/>
                  <a:gd name="T41" fmla="*/ 154 h 184"/>
                  <a:gd name="T42" fmla="*/ 188 w 487"/>
                  <a:gd name="T43" fmla="*/ 169 h 184"/>
                  <a:gd name="T44" fmla="*/ 95 w 487"/>
                  <a:gd name="T45" fmla="*/ 179 h 184"/>
                  <a:gd name="T46" fmla="*/ 0 w 487"/>
                  <a:gd name="T47" fmla="*/ 184 h 184"/>
                  <a:gd name="T48" fmla="*/ 0 w 487"/>
                  <a:gd name="T49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4">
                    <a:moveTo>
                      <a:pt x="0" y="169"/>
                    </a:moveTo>
                    <a:lnTo>
                      <a:pt x="95" y="164"/>
                    </a:lnTo>
                    <a:lnTo>
                      <a:pt x="188" y="154"/>
                    </a:lnTo>
                    <a:lnTo>
                      <a:pt x="269" y="139"/>
                    </a:lnTo>
                    <a:lnTo>
                      <a:pt x="342" y="119"/>
                    </a:lnTo>
                    <a:lnTo>
                      <a:pt x="367" y="109"/>
                    </a:lnTo>
                    <a:lnTo>
                      <a:pt x="394" y="96"/>
                    </a:lnTo>
                    <a:lnTo>
                      <a:pt x="440" y="66"/>
                    </a:lnTo>
                    <a:lnTo>
                      <a:pt x="455" y="51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5" y="63"/>
                    </a:lnTo>
                    <a:lnTo>
                      <a:pt x="447" y="78"/>
                    </a:lnTo>
                    <a:lnTo>
                      <a:pt x="402" y="109"/>
                    </a:lnTo>
                    <a:lnTo>
                      <a:pt x="374" y="121"/>
                    </a:lnTo>
                    <a:lnTo>
                      <a:pt x="344" y="134"/>
                    </a:lnTo>
                    <a:lnTo>
                      <a:pt x="271" y="154"/>
                    </a:lnTo>
                    <a:lnTo>
                      <a:pt x="188" y="169"/>
                    </a:lnTo>
                    <a:lnTo>
                      <a:pt x="95" y="179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7" name="Oval 1201"/>
              <p:cNvSpPr>
                <a:spLocks noChangeArrowheads="1"/>
              </p:cNvSpPr>
              <p:nvPr/>
            </p:nvSpPr>
            <p:spPr bwMode="auto">
              <a:xfrm>
                <a:off x="2160" y="3101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8" name="Rectangle 1202"/>
              <p:cNvSpPr>
                <a:spLocks noChangeArrowheads="1"/>
              </p:cNvSpPr>
              <p:nvPr/>
            </p:nvSpPr>
            <p:spPr bwMode="auto">
              <a:xfrm>
                <a:off x="2506" y="2980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59" name="Oval 1203"/>
              <p:cNvSpPr>
                <a:spLocks noChangeArrowheads="1"/>
              </p:cNvSpPr>
              <p:nvPr/>
            </p:nvSpPr>
            <p:spPr bwMode="auto">
              <a:xfrm>
                <a:off x="2506" y="297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0" name="Oval 1204"/>
              <p:cNvSpPr>
                <a:spLocks noChangeArrowheads="1"/>
              </p:cNvSpPr>
              <p:nvPr/>
            </p:nvSpPr>
            <p:spPr bwMode="auto">
              <a:xfrm>
                <a:off x="2506" y="2975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1" name="Freeform 1205"/>
              <p:cNvSpPr>
                <a:spLocks/>
              </p:cNvSpPr>
              <p:nvPr/>
            </p:nvSpPr>
            <p:spPr bwMode="auto">
              <a:xfrm>
                <a:off x="1371" y="1881"/>
                <a:ext cx="690" cy="250"/>
              </a:xfrm>
              <a:custGeom>
                <a:avLst/>
                <a:gdLst>
                  <a:gd name="T0" fmla="*/ 965 w 965"/>
                  <a:gd name="T1" fmla="*/ 167 h 349"/>
                  <a:gd name="T2" fmla="*/ 955 w 965"/>
                  <a:gd name="T3" fmla="*/ 139 h 349"/>
                  <a:gd name="T4" fmla="*/ 945 w 965"/>
                  <a:gd name="T5" fmla="*/ 124 h 349"/>
                  <a:gd name="T6" fmla="*/ 927 w 965"/>
                  <a:gd name="T7" fmla="*/ 106 h 349"/>
                  <a:gd name="T8" fmla="*/ 884 w 965"/>
                  <a:gd name="T9" fmla="*/ 76 h 349"/>
                  <a:gd name="T10" fmla="*/ 824 w 965"/>
                  <a:gd name="T11" fmla="*/ 51 h 349"/>
                  <a:gd name="T12" fmla="*/ 754 w 965"/>
                  <a:gd name="T13" fmla="*/ 31 h 349"/>
                  <a:gd name="T14" fmla="*/ 671 w 965"/>
                  <a:gd name="T15" fmla="*/ 13 h 349"/>
                  <a:gd name="T16" fmla="*/ 580 w 965"/>
                  <a:gd name="T17" fmla="*/ 3 h 349"/>
                  <a:gd name="T18" fmla="*/ 482 w 965"/>
                  <a:gd name="T19" fmla="*/ 0 h 349"/>
                  <a:gd name="T20" fmla="*/ 387 w 965"/>
                  <a:gd name="T21" fmla="*/ 3 h 349"/>
                  <a:gd name="T22" fmla="*/ 296 w 965"/>
                  <a:gd name="T23" fmla="*/ 13 h 349"/>
                  <a:gd name="T24" fmla="*/ 253 w 965"/>
                  <a:gd name="T25" fmla="*/ 21 h 349"/>
                  <a:gd name="T26" fmla="*/ 176 w 965"/>
                  <a:gd name="T27" fmla="*/ 41 h 349"/>
                  <a:gd name="T28" fmla="*/ 110 w 965"/>
                  <a:gd name="T29" fmla="*/ 63 h 349"/>
                  <a:gd name="T30" fmla="*/ 70 w 965"/>
                  <a:gd name="T31" fmla="*/ 84 h 349"/>
                  <a:gd name="T32" fmla="*/ 37 w 965"/>
                  <a:gd name="T33" fmla="*/ 106 h 349"/>
                  <a:gd name="T34" fmla="*/ 22 w 965"/>
                  <a:gd name="T35" fmla="*/ 124 h 349"/>
                  <a:gd name="T36" fmla="*/ 10 w 965"/>
                  <a:gd name="T37" fmla="*/ 139 h 349"/>
                  <a:gd name="T38" fmla="*/ 2 w 965"/>
                  <a:gd name="T39" fmla="*/ 167 h 349"/>
                  <a:gd name="T40" fmla="*/ 2 w 965"/>
                  <a:gd name="T41" fmla="*/ 185 h 349"/>
                  <a:gd name="T42" fmla="*/ 10 w 965"/>
                  <a:gd name="T43" fmla="*/ 210 h 349"/>
                  <a:gd name="T44" fmla="*/ 22 w 965"/>
                  <a:gd name="T45" fmla="*/ 228 h 349"/>
                  <a:gd name="T46" fmla="*/ 37 w 965"/>
                  <a:gd name="T47" fmla="*/ 243 h 349"/>
                  <a:gd name="T48" fmla="*/ 82 w 965"/>
                  <a:gd name="T49" fmla="*/ 273 h 349"/>
                  <a:gd name="T50" fmla="*/ 143 w 965"/>
                  <a:gd name="T51" fmla="*/ 298 h 349"/>
                  <a:gd name="T52" fmla="*/ 213 w 965"/>
                  <a:gd name="T53" fmla="*/ 318 h 349"/>
                  <a:gd name="T54" fmla="*/ 296 w 965"/>
                  <a:gd name="T55" fmla="*/ 336 h 349"/>
                  <a:gd name="T56" fmla="*/ 387 w 965"/>
                  <a:gd name="T57" fmla="*/ 346 h 349"/>
                  <a:gd name="T58" fmla="*/ 482 w 965"/>
                  <a:gd name="T59" fmla="*/ 349 h 349"/>
                  <a:gd name="T60" fmla="*/ 580 w 965"/>
                  <a:gd name="T61" fmla="*/ 346 h 349"/>
                  <a:gd name="T62" fmla="*/ 671 w 965"/>
                  <a:gd name="T63" fmla="*/ 336 h 349"/>
                  <a:gd name="T64" fmla="*/ 714 w 965"/>
                  <a:gd name="T65" fmla="*/ 328 h 349"/>
                  <a:gd name="T66" fmla="*/ 789 w 965"/>
                  <a:gd name="T67" fmla="*/ 308 h 349"/>
                  <a:gd name="T68" fmla="*/ 854 w 965"/>
                  <a:gd name="T69" fmla="*/ 286 h 349"/>
                  <a:gd name="T70" fmla="*/ 897 w 965"/>
                  <a:gd name="T71" fmla="*/ 265 h 349"/>
                  <a:gd name="T72" fmla="*/ 927 w 965"/>
                  <a:gd name="T73" fmla="*/ 243 h 349"/>
                  <a:gd name="T74" fmla="*/ 945 w 965"/>
                  <a:gd name="T75" fmla="*/ 228 h 349"/>
                  <a:gd name="T76" fmla="*/ 955 w 965"/>
                  <a:gd name="T77" fmla="*/ 210 h 349"/>
                  <a:gd name="T78" fmla="*/ 965 w 965"/>
                  <a:gd name="T79" fmla="*/ 18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5" h="349">
                    <a:moveTo>
                      <a:pt x="965" y="175"/>
                    </a:moveTo>
                    <a:lnTo>
                      <a:pt x="965" y="167"/>
                    </a:lnTo>
                    <a:lnTo>
                      <a:pt x="962" y="157"/>
                    </a:lnTo>
                    <a:lnTo>
                      <a:pt x="955" y="139"/>
                    </a:lnTo>
                    <a:lnTo>
                      <a:pt x="950" y="132"/>
                    </a:lnTo>
                    <a:lnTo>
                      <a:pt x="945" y="124"/>
                    </a:lnTo>
                    <a:lnTo>
                      <a:pt x="937" y="114"/>
                    </a:lnTo>
                    <a:lnTo>
                      <a:pt x="927" y="106"/>
                    </a:lnTo>
                    <a:lnTo>
                      <a:pt x="907" y="91"/>
                    </a:lnTo>
                    <a:lnTo>
                      <a:pt x="884" y="76"/>
                    </a:lnTo>
                    <a:lnTo>
                      <a:pt x="854" y="63"/>
                    </a:lnTo>
                    <a:lnTo>
                      <a:pt x="824" y="51"/>
                    </a:lnTo>
                    <a:lnTo>
                      <a:pt x="789" y="41"/>
                    </a:lnTo>
                    <a:lnTo>
                      <a:pt x="754" y="31"/>
                    </a:lnTo>
                    <a:lnTo>
                      <a:pt x="714" y="21"/>
                    </a:lnTo>
                    <a:lnTo>
                      <a:pt x="671" y="13"/>
                    </a:lnTo>
                    <a:lnTo>
                      <a:pt x="626" y="8"/>
                    </a:lnTo>
                    <a:lnTo>
                      <a:pt x="580" y="3"/>
                    </a:lnTo>
                    <a:lnTo>
                      <a:pt x="533" y="0"/>
                    </a:lnTo>
                    <a:lnTo>
                      <a:pt x="482" y="0"/>
                    </a:lnTo>
                    <a:lnTo>
                      <a:pt x="434" y="0"/>
                    </a:lnTo>
                    <a:lnTo>
                      <a:pt x="387" y="3"/>
                    </a:lnTo>
                    <a:lnTo>
                      <a:pt x="339" y="8"/>
                    </a:lnTo>
                    <a:lnTo>
                      <a:pt x="296" y="13"/>
                    </a:lnTo>
                    <a:lnTo>
                      <a:pt x="274" y="18"/>
                    </a:lnTo>
                    <a:lnTo>
                      <a:pt x="253" y="21"/>
                    </a:lnTo>
                    <a:lnTo>
                      <a:pt x="213" y="31"/>
                    </a:lnTo>
                    <a:lnTo>
                      <a:pt x="176" y="41"/>
                    </a:lnTo>
                    <a:lnTo>
                      <a:pt x="143" y="51"/>
                    </a:lnTo>
                    <a:lnTo>
                      <a:pt x="110" y="63"/>
                    </a:lnTo>
                    <a:lnTo>
                      <a:pt x="82" y="76"/>
                    </a:lnTo>
                    <a:lnTo>
                      <a:pt x="70" y="84"/>
                    </a:lnTo>
                    <a:lnTo>
                      <a:pt x="60" y="91"/>
                    </a:lnTo>
                    <a:lnTo>
                      <a:pt x="37" y="106"/>
                    </a:lnTo>
                    <a:lnTo>
                      <a:pt x="30" y="114"/>
                    </a:lnTo>
                    <a:lnTo>
                      <a:pt x="22" y="124"/>
                    </a:lnTo>
                    <a:lnTo>
                      <a:pt x="15" y="132"/>
                    </a:lnTo>
                    <a:lnTo>
                      <a:pt x="10" y="139"/>
                    </a:lnTo>
                    <a:lnTo>
                      <a:pt x="2" y="157"/>
                    </a:lnTo>
                    <a:lnTo>
                      <a:pt x="2" y="167"/>
                    </a:lnTo>
                    <a:lnTo>
                      <a:pt x="0" y="175"/>
                    </a:lnTo>
                    <a:lnTo>
                      <a:pt x="2" y="185"/>
                    </a:lnTo>
                    <a:lnTo>
                      <a:pt x="2" y="192"/>
                    </a:lnTo>
                    <a:lnTo>
                      <a:pt x="10" y="210"/>
                    </a:lnTo>
                    <a:lnTo>
                      <a:pt x="15" y="217"/>
                    </a:lnTo>
                    <a:lnTo>
                      <a:pt x="22" y="228"/>
                    </a:lnTo>
                    <a:lnTo>
                      <a:pt x="30" y="235"/>
                    </a:lnTo>
                    <a:lnTo>
                      <a:pt x="37" y="243"/>
                    </a:lnTo>
                    <a:lnTo>
                      <a:pt x="60" y="258"/>
                    </a:lnTo>
                    <a:lnTo>
                      <a:pt x="82" y="273"/>
                    </a:lnTo>
                    <a:lnTo>
                      <a:pt x="110" y="286"/>
                    </a:lnTo>
                    <a:lnTo>
                      <a:pt x="143" y="298"/>
                    </a:lnTo>
                    <a:lnTo>
                      <a:pt x="176" y="308"/>
                    </a:lnTo>
                    <a:lnTo>
                      <a:pt x="213" y="318"/>
                    </a:lnTo>
                    <a:lnTo>
                      <a:pt x="253" y="328"/>
                    </a:lnTo>
                    <a:lnTo>
                      <a:pt x="296" y="336"/>
                    </a:lnTo>
                    <a:lnTo>
                      <a:pt x="339" y="341"/>
                    </a:lnTo>
                    <a:lnTo>
                      <a:pt x="387" y="346"/>
                    </a:lnTo>
                    <a:lnTo>
                      <a:pt x="434" y="349"/>
                    </a:lnTo>
                    <a:lnTo>
                      <a:pt x="482" y="349"/>
                    </a:lnTo>
                    <a:lnTo>
                      <a:pt x="533" y="349"/>
                    </a:lnTo>
                    <a:lnTo>
                      <a:pt x="580" y="346"/>
                    </a:lnTo>
                    <a:lnTo>
                      <a:pt x="626" y="341"/>
                    </a:lnTo>
                    <a:lnTo>
                      <a:pt x="671" y="336"/>
                    </a:lnTo>
                    <a:lnTo>
                      <a:pt x="693" y="331"/>
                    </a:lnTo>
                    <a:lnTo>
                      <a:pt x="714" y="328"/>
                    </a:lnTo>
                    <a:lnTo>
                      <a:pt x="754" y="318"/>
                    </a:lnTo>
                    <a:lnTo>
                      <a:pt x="789" y="308"/>
                    </a:lnTo>
                    <a:lnTo>
                      <a:pt x="824" y="298"/>
                    </a:lnTo>
                    <a:lnTo>
                      <a:pt x="854" y="286"/>
                    </a:lnTo>
                    <a:lnTo>
                      <a:pt x="884" y="273"/>
                    </a:lnTo>
                    <a:lnTo>
                      <a:pt x="897" y="265"/>
                    </a:lnTo>
                    <a:lnTo>
                      <a:pt x="907" y="258"/>
                    </a:lnTo>
                    <a:lnTo>
                      <a:pt x="927" y="243"/>
                    </a:lnTo>
                    <a:lnTo>
                      <a:pt x="937" y="235"/>
                    </a:lnTo>
                    <a:lnTo>
                      <a:pt x="945" y="228"/>
                    </a:lnTo>
                    <a:lnTo>
                      <a:pt x="950" y="217"/>
                    </a:lnTo>
                    <a:lnTo>
                      <a:pt x="955" y="210"/>
                    </a:lnTo>
                    <a:lnTo>
                      <a:pt x="962" y="192"/>
                    </a:lnTo>
                    <a:lnTo>
                      <a:pt x="965" y="185"/>
                    </a:lnTo>
                    <a:lnTo>
                      <a:pt x="965" y="175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2" name="Freeform 1206"/>
              <p:cNvSpPr>
                <a:spLocks/>
              </p:cNvSpPr>
              <p:nvPr/>
            </p:nvSpPr>
            <p:spPr bwMode="auto">
              <a:xfrm>
                <a:off x="1716" y="1877"/>
                <a:ext cx="349" cy="129"/>
              </a:xfrm>
              <a:custGeom>
                <a:avLst/>
                <a:gdLst>
                  <a:gd name="T0" fmla="*/ 475 w 488"/>
                  <a:gd name="T1" fmla="*/ 180 h 180"/>
                  <a:gd name="T2" fmla="*/ 473 w 488"/>
                  <a:gd name="T3" fmla="*/ 164 h 180"/>
                  <a:gd name="T4" fmla="*/ 465 w 488"/>
                  <a:gd name="T5" fmla="*/ 149 h 180"/>
                  <a:gd name="T6" fmla="*/ 458 w 488"/>
                  <a:gd name="T7" fmla="*/ 132 h 180"/>
                  <a:gd name="T8" fmla="*/ 440 w 488"/>
                  <a:gd name="T9" fmla="*/ 116 h 180"/>
                  <a:gd name="T10" fmla="*/ 395 w 488"/>
                  <a:gd name="T11" fmla="*/ 89 h 180"/>
                  <a:gd name="T12" fmla="*/ 337 w 488"/>
                  <a:gd name="T13" fmla="*/ 63 h 180"/>
                  <a:gd name="T14" fmla="*/ 269 w 488"/>
                  <a:gd name="T15" fmla="*/ 43 h 180"/>
                  <a:gd name="T16" fmla="*/ 229 w 488"/>
                  <a:gd name="T17" fmla="*/ 33 h 180"/>
                  <a:gd name="T18" fmla="*/ 189 w 488"/>
                  <a:gd name="T19" fmla="*/ 26 h 180"/>
                  <a:gd name="T20" fmla="*/ 98 w 488"/>
                  <a:gd name="T21" fmla="*/ 15 h 180"/>
                  <a:gd name="T22" fmla="*/ 0 w 488"/>
                  <a:gd name="T23" fmla="*/ 13 h 180"/>
                  <a:gd name="T24" fmla="*/ 0 w 488"/>
                  <a:gd name="T25" fmla="*/ 0 h 180"/>
                  <a:gd name="T26" fmla="*/ 98 w 488"/>
                  <a:gd name="T27" fmla="*/ 3 h 180"/>
                  <a:gd name="T28" fmla="*/ 189 w 488"/>
                  <a:gd name="T29" fmla="*/ 13 h 180"/>
                  <a:gd name="T30" fmla="*/ 234 w 488"/>
                  <a:gd name="T31" fmla="*/ 20 h 180"/>
                  <a:gd name="T32" fmla="*/ 274 w 488"/>
                  <a:gd name="T33" fmla="*/ 31 h 180"/>
                  <a:gd name="T34" fmla="*/ 345 w 488"/>
                  <a:gd name="T35" fmla="*/ 51 h 180"/>
                  <a:gd name="T36" fmla="*/ 402 w 488"/>
                  <a:gd name="T37" fmla="*/ 76 h 180"/>
                  <a:gd name="T38" fmla="*/ 450 w 488"/>
                  <a:gd name="T39" fmla="*/ 106 h 180"/>
                  <a:gd name="T40" fmla="*/ 468 w 488"/>
                  <a:gd name="T41" fmla="*/ 121 h 180"/>
                  <a:gd name="T42" fmla="*/ 478 w 488"/>
                  <a:gd name="T43" fmla="*/ 142 h 180"/>
                  <a:gd name="T44" fmla="*/ 485 w 488"/>
                  <a:gd name="T45" fmla="*/ 159 h 180"/>
                  <a:gd name="T46" fmla="*/ 488 w 488"/>
                  <a:gd name="T47" fmla="*/ 180 h 180"/>
                  <a:gd name="T48" fmla="*/ 475 w 488"/>
                  <a:gd name="T4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8" h="180">
                    <a:moveTo>
                      <a:pt x="475" y="180"/>
                    </a:moveTo>
                    <a:lnTo>
                      <a:pt x="473" y="164"/>
                    </a:lnTo>
                    <a:lnTo>
                      <a:pt x="465" y="149"/>
                    </a:lnTo>
                    <a:lnTo>
                      <a:pt x="458" y="132"/>
                    </a:lnTo>
                    <a:lnTo>
                      <a:pt x="440" y="116"/>
                    </a:lnTo>
                    <a:lnTo>
                      <a:pt x="395" y="89"/>
                    </a:lnTo>
                    <a:lnTo>
                      <a:pt x="337" y="63"/>
                    </a:lnTo>
                    <a:lnTo>
                      <a:pt x="269" y="43"/>
                    </a:lnTo>
                    <a:lnTo>
                      <a:pt x="229" y="33"/>
                    </a:lnTo>
                    <a:lnTo>
                      <a:pt x="189" y="26"/>
                    </a:lnTo>
                    <a:lnTo>
                      <a:pt x="98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8" y="3"/>
                    </a:lnTo>
                    <a:lnTo>
                      <a:pt x="189" y="13"/>
                    </a:lnTo>
                    <a:lnTo>
                      <a:pt x="234" y="20"/>
                    </a:lnTo>
                    <a:lnTo>
                      <a:pt x="274" y="31"/>
                    </a:lnTo>
                    <a:lnTo>
                      <a:pt x="345" y="51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8" y="121"/>
                    </a:lnTo>
                    <a:lnTo>
                      <a:pt x="478" y="142"/>
                    </a:lnTo>
                    <a:lnTo>
                      <a:pt x="485" y="159"/>
                    </a:lnTo>
                    <a:lnTo>
                      <a:pt x="488" y="180"/>
                    </a:lnTo>
                    <a:lnTo>
                      <a:pt x="475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3" name="Freeform 1207"/>
              <p:cNvSpPr>
                <a:spLocks/>
              </p:cNvSpPr>
              <p:nvPr/>
            </p:nvSpPr>
            <p:spPr bwMode="auto">
              <a:xfrm>
                <a:off x="1365" y="1877"/>
                <a:ext cx="351" cy="129"/>
              </a:xfrm>
              <a:custGeom>
                <a:avLst/>
                <a:gdLst>
                  <a:gd name="T0" fmla="*/ 490 w 490"/>
                  <a:gd name="T1" fmla="*/ 13 h 180"/>
                  <a:gd name="T2" fmla="*/ 395 w 490"/>
                  <a:gd name="T3" fmla="*/ 15 h 180"/>
                  <a:gd name="T4" fmla="*/ 304 w 490"/>
                  <a:gd name="T5" fmla="*/ 26 h 180"/>
                  <a:gd name="T6" fmla="*/ 224 w 490"/>
                  <a:gd name="T7" fmla="*/ 43 h 180"/>
                  <a:gd name="T8" fmla="*/ 151 w 490"/>
                  <a:gd name="T9" fmla="*/ 63 h 180"/>
                  <a:gd name="T10" fmla="*/ 93 w 490"/>
                  <a:gd name="T11" fmla="*/ 89 h 180"/>
                  <a:gd name="T12" fmla="*/ 50 w 490"/>
                  <a:gd name="T13" fmla="*/ 119 h 180"/>
                  <a:gd name="T14" fmla="*/ 35 w 490"/>
                  <a:gd name="T15" fmla="*/ 132 h 180"/>
                  <a:gd name="T16" fmla="*/ 23 w 490"/>
                  <a:gd name="T17" fmla="*/ 149 h 180"/>
                  <a:gd name="T18" fmla="*/ 18 w 490"/>
                  <a:gd name="T19" fmla="*/ 162 h 180"/>
                  <a:gd name="T20" fmla="*/ 15 w 490"/>
                  <a:gd name="T21" fmla="*/ 180 h 180"/>
                  <a:gd name="T22" fmla="*/ 0 w 490"/>
                  <a:gd name="T23" fmla="*/ 180 h 180"/>
                  <a:gd name="T24" fmla="*/ 3 w 490"/>
                  <a:gd name="T25" fmla="*/ 159 h 180"/>
                  <a:gd name="T26" fmla="*/ 10 w 490"/>
                  <a:gd name="T27" fmla="*/ 142 h 180"/>
                  <a:gd name="T28" fmla="*/ 23 w 490"/>
                  <a:gd name="T29" fmla="*/ 124 h 180"/>
                  <a:gd name="T30" fmla="*/ 40 w 490"/>
                  <a:gd name="T31" fmla="*/ 106 h 180"/>
                  <a:gd name="T32" fmla="*/ 85 w 490"/>
                  <a:gd name="T33" fmla="*/ 76 h 180"/>
                  <a:gd name="T34" fmla="*/ 143 w 490"/>
                  <a:gd name="T35" fmla="*/ 51 h 180"/>
                  <a:gd name="T36" fmla="*/ 219 w 490"/>
                  <a:gd name="T37" fmla="*/ 31 h 180"/>
                  <a:gd name="T38" fmla="*/ 299 w 490"/>
                  <a:gd name="T39" fmla="*/ 13 h 180"/>
                  <a:gd name="T40" fmla="*/ 395 w 490"/>
                  <a:gd name="T41" fmla="*/ 3 h 180"/>
                  <a:gd name="T42" fmla="*/ 490 w 490"/>
                  <a:gd name="T43" fmla="*/ 0 h 180"/>
                  <a:gd name="T44" fmla="*/ 490 w 490"/>
                  <a:gd name="T45" fmla="*/ 1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0" h="180">
                    <a:moveTo>
                      <a:pt x="490" y="13"/>
                    </a:moveTo>
                    <a:lnTo>
                      <a:pt x="395" y="15"/>
                    </a:lnTo>
                    <a:lnTo>
                      <a:pt x="304" y="26"/>
                    </a:lnTo>
                    <a:lnTo>
                      <a:pt x="224" y="43"/>
                    </a:lnTo>
                    <a:lnTo>
                      <a:pt x="151" y="63"/>
                    </a:lnTo>
                    <a:lnTo>
                      <a:pt x="93" y="89"/>
                    </a:lnTo>
                    <a:lnTo>
                      <a:pt x="50" y="119"/>
                    </a:lnTo>
                    <a:lnTo>
                      <a:pt x="35" y="132"/>
                    </a:lnTo>
                    <a:lnTo>
                      <a:pt x="23" y="149"/>
                    </a:lnTo>
                    <a:lnTo>
                      <a:pt x="18" y="162"/>
                    </a:lnTo>
                    <a:lnTo>
                      <a:pt x="15" y="180"/>
                    </a:lnTo>
                    <a:lnTo>
                      <a:pt x="0" y="180"/>
                    </a:lnTo>
                    <a:lnTo>
                      <a:pt x="3" y="159"/>
                    </a:lnTo>
                    <a:lnTo>
                      <a:pt x="10" y="142"/>
                    </a:lnTo>
                    <a:lnTo>
                      <a:pt x="23" y="124"/>
                    </a:lnTo>
                    <a:lnTo>
                      <a:pt x="40" y="106"/>
                    </a:lnTo>
                    <a:lnTo>
                      <a:pt x="85" y="76"/>
                    </a:lnTo>
                    <a:lnTo>
                      <a:pt x="143" y="51"/>
                    </a:lnTo>
                    <a:lnTo>
                      <a:pt x="219" y="31"/>
                    </a:lnTo>
                    <a:lnTo>
                      <a:pt x="299" y="13"/>
                    </a:lnTo>
                    <a:lnTo>
                      <a:pt x="395" y="3"/>
                    </a:lnTo>
                    <a:lnTo>
                      <a:pt x="490" y="0"/>
                    </a:lnTo>
                    <a:lnTo>
                      <a:pt x="4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4" name="Oval 1208"/>
              <p:cNvSpPr>
                <a:spLocks noChangeArrowheads="1"/>
              </p:cNvSpPr>
              <p:nvPr/>
            </p:nvSpPr>
            <p:spPr bwMode="auto">
              <a:xfrm>
                <a:off x="1711" y="1876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5" name="Freeform 1209"/>
              <p:cNvSpPr>
                <a:spLocks/>
              </p:cNvSpPr>
              <p:nvPr/>
            </p:nvSpPr>
            <p:spPr bwMode="auto">
              <a:xfrm>
                <a:off x="1365" y="2006"/>
                <a:ext cx="351" cy="130"/>
              </a:xfrm>
              <a:custGeom>
                <a:avLst/>
                <a:gdLst>
                  <a:gd name="T0" fmla="*/ 15 w 490"/>
                  <a:gd name="T1" fmla="*/ 0 h 181"/>
                  <a:gd name="T2" fmla="*/ 18 w 490"/>
                  <a:gd name="T3" fmla="*/ 17 h 181"/>
                  <a:gd name="T4" fmla="*/ 23 w 490"/>
                  <a:gd name="T5" fmla="*/ 32 h 181"/>
                  <a:gd name="T6" fmla="*/ 35 w 490"/>
                  <a:gd name="T7" fmla="*/ 50 h 181"/>
                  <a:gd name="T8" fmla="*/ 48 w 490"/>
                  <a:gd name="T9" fmla="*/ 63 h 181"/>
                  <a:gd name="T10" fmla="*/ 93 w 490"/>
                  <a:gd name="T11" fmla="*/ 93 h 181"/>
                  <a:gd name="T12" fmla="*/ 148 w 490"/>
                  <a:gd name="T13" fmla="*/ 116 h 181"/>
                  <a:gd name="T14" fmla="*/ 221 w 490"/>
                  <a:gd name="T15" fmla="*/ 136 h 181"/>
                  <a:gd name="T16" fmla="*/ 261 w 490"/>
                  <a:gd name="T17" fmla="*/ 146 h 181"/>
                  <a:gd name="T18" fmla="*/ 302 w 490"/>
                  <a:gd name="T19" fmla="*/ 153 h 181"/>
                  <a:gd name="T20" fmla="*/ 395 w 490"/>
                  <a:gd name="T21" fmla="*/ 164 h 181"/>
                  <a:gd name="T22" fmla="*/ 490 w 490"/>
                  <a:gd name="T23" fmla="*/ 166 h 181"/>
                  <a:gd name="T24" fmla="*/ 490 w 490"/>
                  <a:gd name="T25" fmla="*/ 181 h 181"/>
                  <a:gd name="T26" fmla="*/ 395 w 490"/>
                  <a:gd name="T27" fmla="*/ 179 h 181"/>
                  <a:gd name="T28" fmla="*/ 299 w 490"/>
                  <a:gd name="T29" fmla="*/ 169 h 181"/>
                  <a:gd name="T30" fmla="*/ 259 w 490"/>
                  <a:gd name="T31" fmla="*/ 161 h 181"/>
                  <a:gd name="T32" fmla="*/ 219 w 490"/>
                  <a:gd name="T33" fmla="*/ 151 h 181"/>
                  <a:gd name="T34" fmla="*/ 146 w 490"/>
                  <a:gd name="T35" fmla="*/ 131 h 181"/>
                  <a:gd name="T36" fmla="*/ 85 w 490"/>
                  <a:gd name="T37" fmla="*/ 106 h 181"/>
                  <a:gd name="T38" fmla="*/ 40 w 490"/>
                  <a:gd name="T39" fmla="*/ 75 h 181"/>
                  <a:gd name="T40" fmla="*/ 23 w 490"/>
                  <a:gd name="T41" fmla="*/ 58 h 181"/>
                  <a:gd name="T42" fmla="*/ 10 w 490"/>
                  <a:gd name="T43" fmla="*/ 40 h 181"/>
                  <a:gd name="T44" fmla="*/ 3 w 490"/>
                  <a:gd name="T45" fmla="*/ 20 h 181"/>
                  <a:gd name="T46" fmla="*/ 0 w 490"/>
                  <a:gd name="T47" fmla="*/ 2 h 181"/>
                  <a:gd name="T48" fmla="*/ 15 w 490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81">
                    <a:moveTo>
                      <a:pt x="15" y="0"/>
                    </a:moveTo>
                    <a:lnTo>
                      <a:pt x="18" y="17"/>
                    </a:lnTo>
                    <a:lnTo>
                      <a:pt x="23" y="32"/>
                    </a:lnTo>
                    <a:lnTo>
                      <a:pt x="35" y="50"/>
                    </a:lnTo>
                    <a:lnTo>
                      <a:pt x="48" y="63"/>
                    </a:lnTo>
                    <a:lnTo>
                      <a:pt x="93" y="93"/>
                    </a:lnTo>
                    <a:lnTo>
                      <a:pt x="148" y="116"/>
                    </a:lnTo>
                    <a:lnTo>
                      <a:pt x="221" y="136"/>
                    </a:lnTo>
                    <a:lnTo>
                      <a:pt x="261" y="146"/>
                    </a:lnTo>
                    <a:lnTo>
                      <a:pt x="302" y="153"/>
                    </a:lnTo>
                    <a:lnTo>
                      <a:pt x="395" y="164"/>
                    </a:lnTo>
                    <a:lnTo>
                      <a:pt x="490" y="166"/>
                    </a:lnTo>
                    <a:lnTo>
                      <a:pt x="490" y="181"/>
                    </a:lnTo>
                    <a:lnTo>
                      <a:pt x="395" y="179"/>
                    </a:lnTo>
                    <a:lnTo>
                      <a:pt x="299" y="169"/>
                    </a:lnTo>
                    <a:lnTo>
                      <a:pt x="259" y="161"/>
                    </a:lnTo>
                    <a:lnTo>
                      <a:pt x="219" y="151"/>
                    </a:lnTo>
                    <a:lnTo>
                      <a:pt x="146" y="131"/>
                    </a:lnTo>
                    <a:lnTo>
                      <a:pt x="85" y="106"/>
                    </a:lnTo>
                    <a:lnTo>
                      <a:pt x="40" y="75"/>
                    </a:lnTo>
                    <a:lnTo>
                      <a:pt x="23" y="58"/>
                    </a:lnTo>
                    <a:lnTo>
                      <a:pt x="10" y="40"/>
                    </a:lnTo>
                    <a:lnTo>
                      <a:pt x="3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6" name="Oval 1210"/>
              <p:cNvSpPr>
                <a:spLocks noChangeArrowheads="1"/>
              </p:cNvSpPr>
              <p:nvPr/>
            </p:nvSpPr>
            <p:spPr bwMode="auto">
              <a:xfrm>
                <a:off x="1365" y="200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7" name="Freeform 1211"/>
              <p:cNvSpPr>
                <a:spLocks/>
              </p:cNvSpPr>
              <p:nvPr/>
            </p:nvSpPr>
            <p:spPr bwMode="auto">
              <a:xfrm>
                <a:off x="1716" y="2004"/>
                <a:ext cx="349" cy="132"/>
              </a:xfrm>
              <a:custGeom>
                <a:avLst/>
                <a:gdLst>
                  <a:gd name="T0" fmla="*/ 0 w 488"/>
                  <a:gd name="T1" fmla="*/ 169 h 184"/>
                  <a:gd name="T2" fmla="*/ 98 w 488"/>
                  <a:gd name="T3" fmla="*/ 167 h 184"/>
                  <a:gd name="T4" fmla="*/ 189 w 488"/>
                  <a:gd name="T5" fmla="*/ 156 h 184"/>
                  <a:gd name="T6" fmla="*/ 272 w 488"/>
                  <a:gd name="T7" fmla="*/ 139 h 184"/>
                  <a:gd name="T8" fmla="*/ 342 w 488"/>
                  <a:gd name="T9" fmla="*/ 119 h 184"/>
                  <a:gd name="T10" fmla="*/ 395 w 488"/>
                  <a:gd name="T11" fmla="*/ 96 h 184"/>
                  <a:gd name="T12" fmla="*/ 440 w 488"/>
                  <a:gd name="T13" fmla="*/ 66 h 184"/>
                  <a:gd name="T14" fmla="*/ 458 w 488"/>
                  <a:gd name="T15" fmla="*/ 50 h 184"/>
                  <a:gd name="T16" fmla="*/ 465 w 488"/>
                  <a:gd name="T17" fmla="*/ 35 h 184"/>
                  <a:gd name="T18" fmla="*/ 473 w 488"/>
                  <a:gd name="T19" fmla="*/ 18 h 184"/>
                  <a:gd name="T20" fmla="*/ 475 w 488"/>
                  <a:gd name="T21" fmla="*/ 0 h 184"/>
                  <a:gd name="T22" fmla="*/ 488 w 488"/>
                  <a:gd name="T23" fmla="*/ 5 h 184"/>
                  <a:gd name="T24" fmla="*/ 485 w 488"/>
                  <a:gd name="T25" fmla="*/ 25 h 184"/>
                  <a:gd name="T26" fmla="*/ 478 w 488"/>
                  <a:gd name="T27" fmla="*/ 43 h 184"/>
                  <a:gd name="T28" fmla="*/ 468 w 488"/>
                  <a:gd name="T29" fmla="*/ 63 h 184"/>
                  <a:gd name="T30" fmla="*/ 448 w 488"/>
                  <a:gd name="T31" fmla="*/ 78 h 184"/>
                  <a:gd name="T32" fmla="*/ 402 w 488"/>
                  <a:gd name="T33" fmla="*/ 109 h 184"/>
                  <a:gd name="T34" fmla="*/ 345 w 488"/>
                  <a:gd name="T35" fmla="*/ 134 h 184"/>
                  <a:gd name="T36" fmla="*/ 274 w 488"/>
                  <a:gd name="T37" fmla="*/ 154 h 184"/>
                  <a:gd name="T38" fmla="*/ 189 w 488"/>
                  <a:gd name="T39" fmla="*/ 172 h 184"/>
                  <a:gd name="T40" fmla="*/ 98 w 488"/>
                  <a:gd name="T41" fmla="*/ 182 h 184"/>
                  <a:gd name="T42" fmla="*/ 0 w 488"/>
                  <a:gd name="T43" fmla="*/ 184 h 184"/>
                  <a:gd name="T44" fmla="*/ 0 w 488"/>
                  <a:gd name="T45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8" h="184">
                    <a:moveTo>
                      <a:pt x="0" y="169"/>
                    </a:moveTo>
                    <a:lnTo>
                      <a:pt x="98" y="167"/>
                    </a:lnTo>
                    <a:lnTo>
                      <a:pt x="189" y="156"/>
                    </a:lnTo>
                    <a:lnTo>
                      <a:pt x="272" y="139"/>
                    </a:lnTo>
                    <a:lnTo>
                      <a:pt x="342" y="119"/>
                    </a:lnTo>
                    <a:lnTo>
                      <a:pt x="395" y="96"/>
                    </a:lnTo>
                    <a:lnTo>
                      <a:pt x="440" y="66"/>
                    </a:lnTo>
                    <a:lnTo>
                      <a:pt x="458" y="50"/>
                    </a:lnTo>
                    <a:lnTo>
                      <a:pt x="465" y="35"/>
                    </a:lnTo>
                    <a:lnTo>
                      <a:pt x="473" y="18"/>
                    </a:lnTo>
                    <a:lnTo>
                      <a:pt x="475" y="0"/>
                    </a:lnTo>
                    <a:lnTo>
                      <a:pt x="488" y="5"/>
                    </a:lnTo>
                    <a:lnTo>
                      <a:pt x="485" y="25"/>
                    </a:lnTo>
                    <a:lnTo>
                      <a:pt x="478" y="43"/>
                    </a:lnTo>
                    <a:lnTo>
                      <a:pt x="468" y="63"/>
                    </a:lnTo>
                    <a:lnTo>
                      <a:pt x="448" y="78"/>
                    </a:lnTo>
                    <a:lnTo>
                      <a:pt x="402" y="109"/>
                    </a:lnTo>
                    <a:lnTo>
                      <a:pt x="345" y="134"/>
                    </a:lnTo>
                    <a:lnTo>
                      <a:pt x="274" y="154"/>
                    </a:lnTo>
                    <a:lnTo>
                      <a:pt x="189" y="172"/>
                    </a:lnTo>
                    <a:lnTo>
                      <a:pt x="98" y="182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8" name="Oval 1212"/>
              <p:cNvSpPr>
                <a:spLocks noChangeArrowheads="1"/>
              </p:cNvSpPr>
              <p:nvPr/>
            </p:nvSpPr>
            <p:spPr bwMode="auto">
              <a:xfrm>
                <a:off x="1711" y="2125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69" name="Oval 1213"/>
              <p:cNvSpPr>
                <a:spLocks noChangeArrowheads="1"/>
              </p:cNvSpPr>
              <p:nvPr/>
            </p:nvSpPr>
            <p:spPr bwMode="auto">
              <a:xfrm>
                <a:off x="2056" y="2000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0" name="Freeform 1214"/>
              <p:cNvSpPr>
                <a:spLocks/>
              </p:cNvSpPr>
              <p:nvPr/>
            </p:nvSpPr>
            <p:spPr bwMode="auto">
              <a:xfrm>
                <a:off x="2331" y="1625"/>
                <a:ext cx="691" cy="245"/>
              </a:xfrm>
              <a:custGeom>
                <a:avLst/>
                <a:gdLst>
                  <a:gd name="T0" fmla="*/ 965 w 965"/>
                  <a:gd name="T1" fmla="*/ 161 h 343"/>
                  <a:gd name="T2" fmla="*/ 960 w 965"/>
                  <a:gd name="T3" fmla="*/ 144 h 343"/>
                  <a:gd name="T4" fmla="*/ 950 w 965"/>
                  <a:gd name="T5" fmla="*/ 126 h 343"/>
                  <a:gd name="T6" fmla="*/ 935 w 965"/>
                  <a:gd name="T7" fmla="*/ 111 h 343"/>
                  <a:gd name="T8" fmla="*/ 908 w 965"/>
                  <a:gd name="T9" fmla="*/ 88 h 343"/>
                  <a:gd name="T10" fmla="*/ 855 w 965"/>
                  <a:gd name="T11" fmla="*/ 63 h 343"/>
                  <a:gd name="T12" fmla="*/ 789 w 965"/>
                  <a:gd name="T13" fmla="*/ 38 h 343"/>
                  <a:gd name="T14" fmla="*/ 714 w 965"/>
                  <a:gd name="T15" fmla="*/ 20 h 343"/>
                  <a:gd name="T16" fmla="*/ 626 w 965"/>
                  <a:gd name="T17" fmla="*/ 7 h 343"/>
                  <a:gd name="T18" fmla="*/ 533 w 965"/>
                  <a:gd name="T19" fmla="*/ 0 h 343"/>
                  <a:gd name="T20" fmla="*/ 432 w 965"/>
                  <a:gd name="T21" fmla="*/ 0 h 343"/>
                  <a:gd name="T22" fmla="*/ 339 w 965"/>
                  <a:gd name="T23" fmla="*/ 7 h 343"/>
                  <a:gd name="T24" fmla="*/ 254 w 965"/>
                  <a:gd name="T25" fmla="*/ 20 h 343"/>
                  <a:gd name="T26" fmla="*/ 176 w 965"/>
                  <a:gd name="T27" fmla="*/ 38 h 343"/>
                  <a:gd name="T28" fmla="*/ 111 w 965"/>
                  <a:gd name="T29" fmla="*/ 63 h 343"/>
                  <a:gd name="T30" fmla="*/ 58 w 965"/>
                  <a:gd name="T31" fmla="*/ 91 h 343"/>
                  <a:gd name="T32" fmla="*/ 30 w 965"/>
                  <a:gd name="T33" fmla="*/ 113 h 343"/>
                  <a:gd name="T34" fmla="*/ 15 w 965"/>
                  <a:gd name="T35" fmla="*/ 129 h 343"/>
                  <a:gd name="T36" fmla="*/ 3 w 965"/>
                  <a:gd name="T37" fmla="*/ 154 h 343"/>
                  <a:gd name="T38" fmla="*/ 0 w 965"/>
                  <a:gd name="T39" fmla="*/ 172 h 343"/>
                  <a:gd name="T40" fmla="*/ 3 w 965"/>
                  <a:gd name="T41" fmla="*/ 189 h 343"/>
                  <a:gd name="T42" fmla="*/ 15 w 965"/>
                  <a:gd name="T43" fmla="*/ 214 h 343"/>
                  <a:gd name="T44" fmla="*/ 30 w 965"/>
                  <a:gd name="T45" fmla="*/ 230 h 343"/>
                  <a:gd name="T46" fmla="*/ 58 w 965"/>
                  <a:gd name="T47" fmla="*/ 255 h 343"/>
                  <a:gd name="T48" fmla="*/ 111 w 965"/>
                  <a:gd name="T49" fmla="*/ 280 h 343"/>
                  <a:gd name="T50" fmla="*/ 176 w 965"/>
                  <a:gd name="T51" fmla="*/ 305 h 343"/>
                  <a:gd name="T52" fmla="*/ 254 w 965"/>
                  <a:gd name="T53" fmla="*/ 323 h 343"/>
                  <a:gd name="T54" fmla="*/ 339 w 965"/>
                  <a:gd name="T55" fmla="*/ 336 h 343"/>
                  <a:gd name="T56" fmla="*/ 432 w 965"/>
                  <a:gd name="T57" fmla="*/ 343 h 343"/>
                  <a:gd name="T58" fmla="*/ 533 w 965"/>
                  <a:gd name="T59" fmla="*/ 343 h 343"/>
                  <a:gd name="T60" fmla="*/ 626 w 965"/>
                  <a:gd name="T61" fmla="*/ 336 h 343"/>
                  <a:gd name="T62" fmla="*/ 714 w 965"/>
                  <a:gd name="T63" fmla="*/ 323 h 343"/>
                  <a:gd name="T64" fmla="*/ 789 w 965"/>
                  <a:gd name="T65" fmla="*/ 305 h 343"/>
                  <a:gd name="T66" fmla="*/ 855 w 965"/>
                  <a:gd name="T67" fmla="*/ 280 h 343"/>
                  <a:gd name="T68" fmla="*/ 908 w 965"/>
                  <a:gd name="T69" fmla="*/ 255 h 343"/>
                  <a:gd name="T70" fmla="*/ 935 w 965"/>
                  <a:gd name="T71" fmla="*/ 230 h 343"/>
                  <a:gd name="T72" fmla="*/ 950 w 965"/>
                  <a:gd name="T73" fmla="*/ 214 h 343"/>
                  <a:gd name="T74" fmla="*/ 963 w 965"/>
                  <a:gd name="T75" fmla="*/ 189 h 343"/>
                  <a:gd name="T76" fmla="*/ 965 w 965"/>
                  <a:gd name="T77" fmla="*/ 17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3">
                    <a:moveTo>
                      <a:pt x="965" y="169"/>
                    </a:moveTo>
                    <a:lnTo>
                      <a:pt x="965" y="161"/>
                    </a:lnTo>
                    <a:lnTo>
                      <a:pt x="963" y="151"/>
                    </a:lnTo>
                    <a:lnTo>
                      <a:pt x="960" y="144"/>
                    </a:lnTo>
                    <a:lnTo>
                      <a:pt x="955" y="136"/>
                    </a:lnTo>
                    <a:lnTo>
                      <a:pt x="950" y="126"/>
                    </a:lnTo>
                    <a:lnTo>
                      <a:pt x="943" y="119"/>
                    </a:lnTo>
                    <a:lnTo>
                      <a:pt x="935" y="111"/>
                    </a:lnTo>
                    <a:lnTo>
                      <a:pt x="928" y="103"/>
                    </a:lnTo>
                    <a:lnTo>
                      <a:pt x="908" y="88"/>
                    </a:lnTo>
                    <a:lnTo>
                      <a:pt x="882" y="76"/>
                    </a:lnTo>
                    <a:lnTo>
                      <a:pt x="855" y="63"/>
                    </a:lnTo>
                    <a:lnTo>
                      <a:pt x="825" y="50"/>
                    </a:lnTo>
                    <a:lnTo>
                      <a:pt x="789" y="38"/>
                    </a:lnTo>
                    <a:lnTo>
                      <a:pt x="752" y="28"/>
                    </a:lnTo>
                    <a:lnTo>
                      <a:pt x="714" y="20"/>
                    </a:lnTo>
                    <a:lnTo>
                      <a:pt x="671" y="12"/>
                    </a:lnTo>
                    <a:lnTo>
                      <a:pt x="626" y="7"/>
                    </a:lnTo>
                    <a:lnTo>
                      <a:pt x="581" y="2"/>
                    </a:lnTo>
                    <a:lnTo>
                      <a:pt x="533" y="0"/>
                    </a:lnTo>
                    <a:lnTo>
                      <a:pt x="483" y="0"/>
                    </a:lnTo>
                    <a:lnTo>
                      <a:pt x="432" y="0"/>
                    </a:lnTo>
                    <a:lnTo>
                      <a:pt x="385" y="2"/>
                    </a:lnTo>
                    <a:lnTo>
                      <a:pt x="339" y="7"/>
                    </a:lnTo>
                    <a:lnTo>
                      <a:pt x="294" y="12"/>
                    </a:lnTo>
                    <a:lnTo>
                      <a:pt x="254" y="20"/>
                    </a:lnTo>
                    <a:lnTo>
                      <a:pt x="214" y="30"/>
                    </a:lnTo>
                    <a:lnTo>
                      <a:pt x="176" y="38"/>
                    </a:lnTo>
                    <a:lnTo>
                      <a:pt x="141" y="50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58" y="91"/>
                    </a:lnTo>
                    <a:lnTo>
                      <a:pt x="38" y="106"/>
                    </a:lnTo>
                    <a:lnTo>
                      <a:pt x="30" y="113"/>
                    </a:lnTo>
                    <a:lnTo>
                      <a:pt x="23" y="121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3" y="154"/>
                    </a:lnTo>
                    <a:lnTo>
                      <a:pt x="0" y="164"/>
                    </a:lnTo>
                    <a:lnTo>
                      <a:pt x="0" y="172"/>
                    </a:lnTo>
                    <a:lnTo>
                      <a:pt x="0" y="182"/>
                    </a:lnTo>
                    <a:lnTo>
                      <a:pt x="3" y="189"/>
                    </a:lnTo>
                    <a:lnTo>
                      <a:pt x="10" y="207"/>
                    </a:lnTo>
                    <a:lnTo>
                      <a:pt x="15" y="214"/>
                    </a:lnTo>
                    <a:lnTo>
                      <a:pt x="23" y="222"/>
                    </a:lnTo>
                    <a:lnTo>
                      <a:pt x="30" y="230"/>
                    </a:lnTo>
                    <a:lnTo>
                      <a:pt x="38" y="240"/>
                    </a:lnTo>
                    <a:lnTo>
                      <a:pt x="58" y="255"/>
                    </a:lnTo>
                    <a:lnTo>
                      <a:pt x="83" y="267"/>
                    </a:lnTo>
                    <a:lnTo>
                      <a:pt x="111" y="280"/>
                    </a:lnTo>
                    <a:lnTo>
                      <a:pt x="141" y="293"/>
                    </a:lnTo>
                    <a:lnTo>
                      <a:pt x="176" y="305"/>
                    </a:lnTo>
                    <a:lnTo>
                      <a:pt x="214" y="315"/>
                    </a:lnTo>
                    <a:lnTo>
                      <a:pt x="254" y="323"/>
                    </a:lnTo>
                    <a:lnTo>
                      <a:pt x="294" y="331"/>
                    </a:lnTo>
                    <a:lnTo>
                      <a:pt x="339" y="336"/>
                    </a:lnTo>
                    <a:lnTo>
                      <a:pt x="385" y="341"/>
                    </a:lnTo>
                    <a:lnTo>
                      <a:pt x="432" y="343"/>
                    </a:lnTo>
                    <a:lnTo>
                      <a:pt x="483" y="343"/>
                    </a:lnTo>
                    <a:lnTo>
                      <a:pt x="533" y="343"/>
                    </a:lnTo>
                    <a:lnTo>
                      <a:pt x="581" y="341"/>
                    </a:lnTo>
                    <a:lnTo>
                      <a:pt x="626" y="336"/>
                    </a:lnTo>
                    <a:lnTo>
                      <a:pt x="671" y="331"/>
                    </a:lnTo>
                    <a:lnTo>
                      <a:pt x="714" y="323"/>
                    </a:lnTo>
                    <a:lnTo>
                      <a:pt x="752" y="315"/>
                    </a:lnTo>
                    <a:lnTo>
                      <a:pt x="789" y="305"/>
                    </a:lnTo>
                    <a:lnTo>
                      <a:pt x="825" y="293"/>
                    </a:lnTo>
                    <a:lnTo>
                      <a:pt x="855" y="280"/>
                    </a:lnTo>
                    <a:lnTo>
                      <a:pt x="882" y="267"/>
                    </a:lnTo>
                    <a:lnTo>
                      <a:pt x="908" y="255"/>
                    </a:lnTo>
                    <a:lnTo>
                      <a:pt x="928" y="240"/>
                    </a:lnTo>
                    <a:lnTo>
                      <a:pt x="935" y="230"/>
                    </a:lnTo>
                    <a:lnTo>
                      <a:pt x="943" y="222"/>
                    </a:lnTo>
                    <a:lnTo>
                      <a:pt x="950" y="214"/>
                    </a:lnTo>
                    <a:lnTo>
                      <a:pt x="955" y="207"/>
                    </a:lnTo>
                    <a:lnTo>
                      <a:pt x="963" y="189"/>
                    </a:lnTo>
                    <a:lnTo>
                      <a:pt x="965" y="182"/>
                    </a:lnTo>
                    <a:lnTo>
                      <a:pt x="965" y="172"/>
                    </a:lnTo>
                    <a:lnTo>
                      <a:pt x="965" y="169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1" name="Freeform 1215"/>
              <p:cNvSpPr>
                <a:spLocks/>
              </p:cNvSpPr>
              <p:nvPr/>
            </p:nvSpPr>
            <p:spPr bwMode="auto">
              <a:xfrm>
                <a:off x="2677" y="1621"/>
                <a:ext cx="349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59 h 174"/>
                  <a:gd name="T4" fmla="*/ 465 w 487"/>
                  <a:gd name="T5" fmla="*/ 146 h 174"/>
                  <a:gd name="T6" fmla="*/ 455 w 487"/>
                  <a:gd name="T7" fmla="*/ 129 h 174"/>
                  <a:gd name="T8" fmla="*/ 440 w 487"/>
                  <a:gd name="T9" fmla="*/ 113 h 174"/>
                  <a:gd name="T10" fmla="*/ 394 w 487"/>
                  <a:gd name="T11" fmla="*/ 88 h 174"/>
                  <a:gd name="T12" fmla="*/ 339 w 487"/>
                  <a:gd name="T13" fmla="*/ 63 h 174"/>
                  <a:gd name="T14" fmla="*/ 266 w 487"/>
                  <a:gd name="T15" fmla="*/ 40 h 174"/>
                  <a:gd name="T16" fmla="*/ 226 w 487"/>
                  <a:gd name="T17" fmla="*/ 33 h 174"/>
                  <a:gd name="T18" fmla="*/ 188 w 487"/>
                  <a:gd name="T19" fmla="*/ 25 h 174"/>
                  <a:gd name="T20" fmla="*/ 98 w 487"/>
                  <a:gd name="T21" fmla="*/ 15 h 174"/>
                  <a:gd name="T22" fmla="*/ 0 w 487"/>
                  <a:gd name="T23" fmla="*/ 12 h 174"/>
                  <a:gd name="T24" fmla="*/ 0 w 487"/>
                  <a:gd name="T25" fmla="*/ 0 h 174"/>
                  <a:gd name="T26" fmla="*/ 98 w 487"/>
                  <a:gd name="T27" fmla="*/ 2 h 174"/>
                  <a:gd name="T28" fmla="*/ 188 w 487"/>
                  <a:gd name="T29" fmla="*/ 12 h 174"/>
                  <a:gd name="T30" fmla="*/ 231 w 487"/>
                  <a:gd name="T31" fmla="*/ 20 h 174"/>
                  <a:gd name="T32" fmla="*/ 271 w 487"/>
                  <a:gd name="T33" fmla="*/ 28 h 174"/>
                  <a:gd name="T34" fmla="*/ 344 w 487"/>
                  <a:gd name="T35" fmla="*/ 50 h 174"/>
                  <a:gd name="T36" fmla="*/ 402 w 487"/>
                  <a:gd name="T37" fmla="*/ 76 h 174"/>
                  <a:gd name="T38" fmla="*/ 450 w 487"/>
                  <a:gd name="T39" fmla="*/ 103 h 174"/>
                  <a:gd name="T40" fmla="*/ 465 w 487"/>
                  <a:gd name="T41" fmla="*/ 118 h 174"/>
                  <a:gd name="T42" fmla="*/ 477 w 487"/>
                  <a:gd name="T43" fmla="*/ 139 h 174"/>
                  <a:gd name="T44" fmla="*/ 485 w 487"/>
                  <a:gd name="T45" fmla="*/ 154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59"/>
                    </a:lnTo>
                    <a:lnTo>
                      <a:pt x="465" y="146"/>
                    </a:lnTo>
                    <a:lnTo>
                      <a:pt x="455" y="129"/>
                    </a:lnTo>
                    <a:lnTo>
                      <a:pt x="440" y="113"/>
                    </a:lnTo>
                    <a:lnTo>
                      <a:pt x="394" y="88"/>
                    </a:lnTo>
                    <a:lnTo>
                      <a:pt x="339" y="63"/>
                    </a:lnTo>
                    <a:lnTo>
                      <a:pt x="266" y="40"/>
                    </a:lnTo>
                    <a:lnTo>
                      <a:pt x="226" y="33"/>
                    </a:lnTo>
                    <a:lnTo>
                      <a:pt x="188" y="25"/>
                    </a:lnTo>
                    <a:lnTo>
                      <a:pt x="98" y="1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98" y="2"/>
                    </a:lnTo>
                    <a:lnTo>
                      <a:pt x="188" y="12"/>
                    </a:lnTo>
                    <a:lnTo>
                      <a:pt x="231" y="20"/>
                    </a:lnTo>
                    <a:lnTo>
                      <a:pt x="271" y="28"/>
                    </a:lnTo>
                    <a:lnTo>
                      <a:pt x="344" y="50"/>
                    </a:lnTo>
                    <a:lnTo>
                      <a:pt x="402" y="76"/>
                    </a:lnTo>
                    <a:lnTo>
                      <a:pt x="450" y="103"/>
                    </a:lnTo>
                    <a:lnTo>
                      <a:pt x="465" y="118"/>
                    </a:lnTo>
                    <a:lnTo>
                      <a:pt x="477" y="139"/>
                    </a:lnTo>
                    <a:lnTo>
                      <a:pt x="485" y="154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2" name="Freeform 1216"/>
              <p:cNvSpPr>
                <a:spLocks/>
              </p:cNvSpPr>
              <p:nvPr/>
            </p:nvSpPr>
            <p:spPr bwMode="auto">
              <a:xfrm>
                <a:off x="2326" y="1621"/>
                <a:ext cx="351" cy="127"/>
              </a:xfrm>
              <a:custGeom>
                <a:avLst/>
                <a:gdLst>
                  <a:gd name="T0" fmla="*/ 491 w 491"/>
                  <a:gd name="T1" fmla="*/ 12 h 177"/>
                  <a:gd name="T2" fmla="*/ 393 w 491"/>
                  <a:gd name="T3" fmla="*/ 15 h 177"/>
                  <a:gd name="T4" fmla="*/ 305 w 491"/>
                  <a:gd name="T5" fmla="*/ 25 h 177"/>
                  <a:gd name="T6" fmla="*/ 224 w 491"/>
                  <a:gd name="T7" fmla="*/ 40 h 177"/>
                  <a:gd name="T8" fmla="*/ 151 w 491"/>
                  <a:gd name="T9" fmla="*/ 63 h 177"/>
                  <a:gd name="T10" fmla="*/ 121 w 491"/>
                  <a:gd name="T11" fmla="*/ 76 h 177"/>
                  <a:gd name="T12" fmla="*/ 94 w 491"/>
                  <a:gd name="T13" fmla="*/ 88 h 177"/>
                  <a:gd name="T14" fmla="*/ 51 w 491"/>
                  <a:gd name="T15" fmla="*/ 116 h 177"/>
                  <a:gd name="T16" fmla="*/ 36 w 491"/>
                  <a:gd name="T17" fmla="*/ 131 h 177"/>
                  <a:gd name="T18" fmla="*/ 23 w 491"/>
                  <a:gd name="T19" fmla="*/ 146 h 177"/>
                  <a:gd name="T20" fmla="*/ 18 w 491"/>
                  <a:gd name="T21" fmla="*/ 159 h 177"/>
                  <a:gd name="T22" fmla="*/ 16 w 491"/>
                  <a:gd name="T23" fmla="*/ 177 h 177"/>
                  <a:gd name="T24" fmla="*/ 0 w 491"/>
                  <a:gd name="T25" fmla="*/ 177 h 177"/>
                  <a:gd name="T26" fmla="*/ 3 w 491"/>
                  <a:gd name="T27" fmla="*/ 156 h 177"/>
                  <a:gd name="T28" fmla="*/ 11 w 491"/>
                  <a:gd name="T29" fmla="*/ 139 h 177"/>
                  <a:gd name="T30" fmla="*/ 23 w 491"/>
                  <a:gd name="T31" fmla="*/ 124 h 177"/>
                  <a:gd name="T32" fmla="*/ 41 w 491"/>
                  <a:gd name="T33" fmla="*/ 103 h 177"/>
                  <a:gd name="T34" fmla="*/ 86 w 491"/>
                  <a:gd name="T35" fmla="*/ 76 h 177"/>
                  <a:gd name="T36" fmla="*/ 114 w 491"/>
                  <a:gd name="T37" fmla="*/ 63 h 177"/>
                  <a:gd name="T38" fmla="*/ 144 w 491"/>
                  <a:gd name="T39" fmla="*/ 50 h 177"/>
                  <a:gd name="T40" fmla="*/ 219 w 491"/>
                  <a:gd name="T41" fmla="*/ 28 h 177"/>
                  <a:gd name="T42" fmla="*/ 300 w 491"/>
                  <a:gd name="T43" fmla="*/ 12 h 177"/>
                  <a:gd name="T44" fmla="*/ 393 w 491"/>
                  <a:gd name="T45" fmla="*/ 2 h 177"/>
                  <a:gd name="T46" fmla="*/ 491 w 491"/>
                  <a:gd name="T47" fmla="*/ 0 h 177"/>
                  <a:gd name="T48" fmla="*/ 491 w 491"/>
                  <a:gd name="T49" fmla="*/ 1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7">
                    <a:moveTo>
                      <a:pt x="491" y="12"/>
                    </a:moveTo>
                    <a:lnTo>
                      <a:pt x="393" y="15"/>
                    </a:lnTo>
                    <a:lnTo>
                      <a:pt x="305" y="25"/>
                    </a:lnTo>
                    <a:lnTo>
                      <a:pt x="224" y="40"/>
                    </a:lnTo>
                    <a:lnTo>
                      <a:pt x="151" y="63"/>
                    </a:lnTo>
                    <a:lnTo>
                      <a:pt x="121" y="76"/>
                    </a:lnTo>
                    <a:lnTo>
                      <a:pt x="94" y="88"/>
                    </a:lnTo>
                    <a:lnTo>
                      <a:pt x="51" y="116"/>
                    </a:lnTo>
                    <a:lnTo>
                      <a:pt x="36" y="131"/>
                    </a:lnTo>
                    <a:lnTo>
                      <a:pt x="23" y="146"/>
                    </a:lnTo>
                    <a:lnTo>
                      <a:pt x="18" y="159"/>
                    </a:lnTo>
                    <a:lnTo>
                      <a:pt x="16" y="177"/>
                    </a:lnTo>
                    <a:lnTo>
                      <a:pt x="0" y="177"/>
                    </a:lnTo>
                    <a:lnTo>
                      <a:pt x="3" y="156"/>
                    </a:lnTo>
                    <a:lnTo>
                      <a:pt x="11" y="139"/>
                    </a:lnTo>
                    <a:lnTo>
                      <a:pt x="23" y="124"/>
                    </a:lnTo>
                    <a:lnTo>
                      <a:pt x="41" y="103"/>
                    </a:lnTo>
                    <a:lnTo>
                      <a:pt x="86" y="76"/>
                    </a:lnTo>
                    <a:lnTo>
                      <a:pt x="114" y="63"/>
                    </a:lnTo>
                    <a:lnTo>
                      <a:pt x="144" y="50"/>
                    </a:lnTo>
                    <a:lnTo>
                      <a:pt x="219" y="28"/>
                    </a:lnTo>
                    <a:lnTo>
                      <a:pt x="300" y="12"/>
                    </a:lnTo>
                    <a:lnTo>
                      <a:pt x="393" y="2"/>
                    </a:lnTo>
                    <a:lnTo>
                      <a:pt x="491" y="0"/>
                    </a:lnTo>
                    <a:lnTo>
                      <a:pt x="4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3" name="Oval 1217"/>
              <p:cNvSpPr>
                <a:spLocks noChangeArrowheads="1"/>
              </p:cNvSpPr>
              <p:nvPr/>
            </p:nvSpPr>
            <p:spPr bwMode="auto">
              <a:xfrm>
                <a:off x="2671" y="161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4" name="Freeform 1218"/>
              <p:cNvSpPr>
                <a:spLocks/>
              </p:cNvSpPr>
              <p:nvPr/>
            </p:nvSpPr>
            <p:spPr bwMode="auto">
              <a:xfrm>
                <a:off x="2326" y="1748"/>
                <a:ext cx="351" cy="128"/>
              </a:xfrm>
              <a:custGeom>
                <a:avLst/>
                <a:gdLst>
                  <a:gd name="T0" fmla="*/ 16 w 491"/>
                  <a:gd name="T1" fmla="*/ 0 h 179"/>
                  <a:gd name="T2" fmla="*/ 18 w 491"/>
                  <a:gd name="T3" fmla="*/ 17 h 179"/>
                  <a:gd name="T4" fmla="*/ 23 w 491"/>
                  <a:gd name="T5" fmla="*/ 32 h 179"/>
                  <a:gd name="T6" fmla="*/ 36 w 491"/>
                  <a:gd name="T7" fmla="*/ 47 h 179"/>
                  <a:gd name="T8" fmla="*/ 48 w 491"/>
                  <a:gd name="T9" fmla="*/ 60 h 179"/>
                  <a:gd name="T10" fmla="*/ 94 w 491"/>
                  <a:gd name="T11" fmla="*/ 90 h 179"/>
                  <a:gd name="T12" fmla="*/ 149 w 491"/>
                  <a:gd name="T13" fmla="*/ 113 h 179"/>
                  <a:gd name="T14" fmla="*/ 222 w 491"/>
                  <a:gd name="T15" fmla="*/ 133 h 179"/>
                  <a:gd name="T16" fmla="*/ 259 w 491"/>
                  <a:gd name="T17" fmla="*/ 143 h 179"/>
                  <a:gd name="T18" fmla="*/ 302 w 491"/>
                  <a:gd name="T19" fmla="*/ 151 h 179"/>
                  <a:gd name="T20" fmla="*/ 393 w 491"/>
                  <a:gd name="T21" fmla="*/ 161 h 179"/>
                  <a:gd name="T22" fmla="*/ 491 w 491"/>
                  <a:gd name="T23" fmla="*/ 164 h 179"/>
                  <a:gd name="T24" fmla="*/ 491 w 491"/>
                  <a:gd name="T25" fmla="*/ 179 h 179"/>
                  <a:gd name="T26" fmla="*/ 393 w 491"/>
                  <a:gd name="T27" fmla="*/ 176 h 179"/>
                  <a:gd name="T28" fmla="*/ 300 w 491"/>
                  <a:gd name="T29" fmla="*/ 166 h 179"/>
                  <a:gd name="T30" fmla="*/ 257 w 491"/>
                  <a:gd name="T31" fmla="*/ 159 h 179"/>
                  <a:gd name="T32" fmla="*/ 219 w 491"/>
                  <a:gd name="T33" fmla="*/ 148 h 179"/>
                  <a:gd name="T34" fmla="*/ 146 w 491"/>
                  <a:gd name="T35" fmla="*/ 128 h 179"/>
                  <a:gd name="T36" fmla="*/ 86 w 491"/>
                  <a:gd name="T37" fmla="*/ 103 h 179"/>
                  <a:gd name="T38" fmla="*/ 41 w 491"/>
                  <a:gd name="T39" fmla="*/ 73 h 179"/>
                  <a:gd name="T40" fmla="*/ 23 w 491"/>
                  <a:gd name="T41" fmla="*/ 55 h 179"/>
                  <a:gd name="T42" fmla="*/ 11 w 491"/>
                  <a:gd name="T43" fmla="*/ 40 h 179"/>
                  <a:gd name="T44" fmla="*/ 3 w 491"/>
                  <a:gd name="T45" fmla="*/ 20 h 179"/>
                  <a:gd name="T46" fmla="*/ 0 w 491"/>
                  <a:gd name="T47" fmla="*/ 2 h 179"/>
                  <a:gd name="T48" fmla="*/ 16 w 491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9">
                    <a:moveTo>
                      <a:pt x="16" y="0"/>
                    </a:moveTo>
                    <a:lnTo>
                      <a:pt x="18" y="17"/>
                    </a:lnTo>
                    <a:lnTo>
                      <a:pt x="23" y="32"/>
                    </a:lnTo>
                    <a:lnTo>
                      <a:pt x="36" y="47"/>
                    </a:lnTo>
                    <a:lnTo>
                      <a:pt x="48" y="60"/>
                    </a:lnTo>
                    <a:lnTo>
                      <a:pt x="94" y="90"/>
                    </a:lnTo>
                    <a:lnTo>
                      <a:pt x="149" y="113"/>
                    </a:lnTo>
                    <a:lnTo>
                      <a:pt x="222" y="133"/>
                    </a:lnTo>
                    <a:lnTo>
                      <a:pt x="259" y="143"/>
                    </a:lnTo>
                    <a:lnTo>
                      <a:pt x="302" y="151"/>
                    </a:lnTo>
                    <a:lnTo>
                      <a:pt x="393" y="161"/>
                    </a:lnTo>
                    <a:lnTo>
                      <a:pt x="491" y="164"/>
                    </a:lnTo>
                    <a:lnTo>
                      <a:pt x="491" y="179"/>
                    </a:lnTo>
                    <a:lnTo>
                      <a:pt x="393" y="176"/>
                    </a:lnTo>
                    <a:lnTo>
                      <a:pt x="300" y="166"/>
                    </a:lnTo>
                    <a:lnTo>
                      <a:pt x="257" y="159"/>
                    </a:lnTo>
                    <a:lnTo>
                      <a:pt x="219" y="148"/>
                    </a:lnTo>
                    <a:lnTo>
                      <a:pt x="146" y="128"/>
                    </a:lnTo>
                    <a:lnTo>
                      <a:pt x="86" y="103"/>
                    </a:lnTo>
                    <a:lnTo>
                      <a:pt x="41" y="73"/>
                    </a:lnTo>
                    <a:lnTo>
                      <a:pt x="23" y="55"/>
                    </a:lnTo>
                    <a:lnTo>
                      <a:pt x="11" y="40"/>
                    </a:lnTo>
                    <a:lnTo>
                      <a:pt x="3" y="20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5" name="Oval 1219"/>
              <p:cNvSpPr>
                <a:spLocks noChangeArrowheads="1"/>
              </p:cNvSpPr>
              <p:nvPr/>
            </p:nvSpPr>
            <p:spPr bwMode="auto">
              <a:xfrm>
                <a:off x="2326" y="17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6" name="Freeform 1220"/>
              <p:cNvSpPr>
                <a:spLocks/>
              </p:cNvSpPr>
              <p:nvPr/>
            </p:nvSpPr>
            <p:spPr bwMode="auto">
              <a:xfrm>
                <a:off x="2677" y="1746"/>
                <a:ext cx="349" cy="130"/>
              </a:xfrm>
              <a:custGeom>
                <a:avLst/>
                <a:gdLst>
                  <a:gd name="T0" fmla="*/ 0 w 487"/>
                  <a:gd name="T1" fmla="*/ 167 h 182"/>
                  <a:gd name="T2" fmla="*/ 98 w 487"/>
                  <a:gd name="T3" fmla="*/ 164 h 182"/>
                  <a:gd name="T4" fmla="*/ 188 w 487"/>
                  <a:gd name="T5" fmla="*/ 154 h 182"/>
                  <a:gd name="T6" fmla="*/ 269 w 487"/>
                  <a:gd name="T7" fmla="*/ 136 h 182"/>
                  <a:gd name="T8" fmla="*/ 342 w 487"/>
                  <a:gd name="T9" fmla="*/ 116 h 182"/>
                  <a:gd name="T10" fmla="*/ 367 w 487"/>
                  <a:gd name="T11" fmla="*/ 106 h 182"/>
                  <a:gd name="T12" fmla="*/ 394 w 487"/>
                  <a:gd name="T13" fmla="*/ 93 h 182"/>
                  <a:gd name="T14" fmla="*/ 440 w 487"/>
                  <a:gd name="T15" fmla="*/ 63 h 182"/>
                  <a:gd name="T16" fmla="*/ 455 w 487"/>
                  <a:gd name="T17" fmla="*/ 48 h 182"/>
                  <a:gd name="T18" fmla="*/ 465 w 487"/>
                  <a:gd name="T19" fmla="*/ 35 h 182"/>
                  <a:gd name="T20" fmla="*/ 472 w 487"/>
                  <a:gd name="T21" fmla="*/ 18 h 182"/>
                  <a:gd name="T22" fmla="*/ 475 w 487"/>
                  <a:gd name="T23" fmla="*/ 0 h 182"/>
                  <a:gd name="T24" fmla="*/ 487 w 487"/>
                  <a:gd name="T25" fmla="*/ 5 h 182"/>
                  <a:gd name="T26" fmla="*/ 485 w 487"/>
                  <a:gd name="T27" fmla="*/ 25 h 182"/>
                  <a:gd name="T28" fmla="*/ 477 w 487"/>
                  <a:gd name="T29" fmla="*/ 43 h 182"/>
                  <a:gd name="T30" fmla="*/ 465 w 487"/>
                  <a:gd name="T31" fmla="*/ 61 h 182"/>
                  <a:gd name="T32" fmla="*/ 447 w 487"/>
                  <a:gd name="T33" fmla="*/ 76 h 182"/>
                  <a:gd name="T34" fmla="*/ 402 w 487"/>
                  <a:gd name="T35" fmla="*/ 106 h 182"/>
                  <a:gd name="T36" fmla="*/ 374 w 487"/>
                  <a:gd name="T37" fmla="*/ 119 h 182"/>
                  <a:gd name="T38" fmla="*/ 344 w 487"/>
                  <a:gd name="T39" fmla="*/ 131 h 182"/>
                  <a:gd name="T40" fmla="*/ 271 w 487"/>
                  <a:gd name="T41" fmla="*/ 151 h 182"/>
                  <a:gd name="T42" fmla="*/ 188 w 487"/>
                  <a:gd name="T43" fmla="*/ 169 h 182"/>
                  <a:gd name="T44" fmla="*/ 98 w 487"/>
                  <a:gd name="T45" fmla="*/ 179 h 182"/>
                  <a:gd name="T46" fmla="*/ 0 w 487"/>
                  <a:gd name="T47" fmla="*/ 182 h 182"/>
                  <a:gd name="T48" fmla="*/ 0 w 487"/>
                  <a:gd name="T49" fmla="*/ 16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2">
                    <a:moveTo>
                      <a:pt x="0" y="167"/>
                    </a:moveTo>
                    <a:lnTo>
                      <a:pt x="98" y="164"/>
                    </a:lnTo>
                    <a:lnTo>
                      <a:pt x="188" y="154"/>
                    </a:lnTo>
                    <a:lnTo>
                      <a:pt x="269" y="136"/>
                    </a:lnTo>
                    <a:lnTo>
                      <a:pt x="342" y="116"/>
                    </a:lnTo>
                    <a:lnTo>
                      <a:pt x="367" y="106"/>
                    </a:lnTo>
                    <a:lnTo>
                      <a:pt x="394" y="93"/>
                    </a:lnTo>
                    <a:lnTo>
                      <a:pt x="440" y="63"/>
                    </a:lnTo>
                    <a:lnTo>
                      <a:pt x="455" y="48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5" y="61"/>
                    </a:lnTo>
                    <a:lnTo>
                      <a:pt x="447" y="76"/>
                    </a:lnTo>
                    <a:lnTo>
                      <a:pt x="402" y="106"/>
                    </a:lnTo>
                    <a:lnTo>
                      <a:pt x="374" y="119"/>
                    </a:lnTo>
                    <a:lnTo>
                      <a:pt x="344" y="131"/>
                    </a:lnTo>
                    <a:lnTo>
                      <a:pt x="271" y="151"/>
                    </a:lnTo>
                    <a:lnTo>
                      <a:pt x="188" y="169"/>
                    </a:lnTo>
                    <a:lnTo>
                      <a:pt x="98" y="179"/>
                    </a:lnTo>
                    <a:lnTo>
                      <a:pt x="0" y="182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7" name="Oval 1221"/>
              <p:cNvSpPr>
                <a:spLocks noChangeArrowheads="1"/>
              </p:cNvSpPr>
              <p:nvPr/>
            </p:nvSpPr>
            <p:spPr bwMode="auto">
              <a:xfrm>
                <a:off x="2671" y="186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8" name="Rectangle 1222"/>
              <p:cNvSpPr>
                <a:spLocks noChangeArrowheads="1"/>
              </p:cNvSpPr>
              <p:nvPr/>
            </p:nvSpPr>
            <p:spPr bwMode="auto">
              <a:xfrm>
                <a:off x="3017" y="1746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79" name="Oval 1223"/>
              <p:cNvSpPr>
                <a:spLocks noChangeArrowheads="1"/>
              </p:cNvSpPr>
              <p:nvPr/>
            </p:nvSpPr>
            <p:spPr bwMode="auto">
              <a:xfrm>
                <a:off x="3017" y="17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0" name="Oval 1224"/>
              <p:cNvSpPr>
                <a:spLocks noChangeArrowheads="1"/>
              </p:cNvSpPr>
              <p:nvPr/>
            </p:nvSpPr>
            <p:spPr bwMode="auto">
              <a:xfrm>
                <a:off x="3017" y="174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1" name="Freeform 1225"/>
              <p:cNvSpPr>
                <a:spLocks/>
              </p:cNvSpPr>
              <p:nvPr/>
            </p:nvSpPr>
            <p:spPr bwMode="auto">
              <a:xfrm>
                <a:off x="3613" y="2534"/>
                <a:ext cx="691" cy="245"/>
              </a:xfrm>
              <a:custGeom>
                <a:avLst/>
                <a:gdLst>
                  <a:gd name="T0" fmla="*/ 965 w 965"/>
                  <a:gd name="T1" fmla="*/ 161 h 343"/>
                  <a:gd name="T2" fmla="*/ 960 w 965"/>
                  <a:gd name="T3" fmla="*/ 143 h 343"/>
                  <a:gd name="T4" fmla="*/ 950 w 965"/>
                  <a:gd name="T5" fmla="*/ 126 h 343"/>
                  <a:gd name="T6" fmla="*/ 938 w 965"/>
                  <a:gd name="T7" fmla="*/ 111 h 343"/>
                  <a:gd name="T8" fmla="*/ 908 w 965"/>
                  <a:gd name="T9" fmla="*/ 88 h 343"/>
                  <a:gd name="T10" fmla="*/ 857 w 965"/>
                  <a:gd name="T11" fmla="*/ 63 h 343"/>
                  <a:gd name="T12" fmla="*/ 792 w 965"/>
                  <a:gd name="T13" fmla="*/ 37 h 343"/>
                  <a:gd name="T14" fmla="*/ 714 w 965"/>
                  <a:gd name="T15" fmla="*/ 20 h 343"/>
                  <a:gd name="T16" fmla="*/ 626 w 965"/>
                  <a:gd name="T17" fmla="*/ 7 h 343"/>
                  <a:gd name="T18" fmla="*/ 533 w 965"/>
                  <a:gd name="T19" fmla="*/ 0 h 343"/>
                  <a:gd name="T20" fmla="*/ 435 w 965"/>
                  <a:gd name="T21" fmla="*/ 0 h 343"/>
                  <a:gd name="T22" fmla="*/ 339 w 965"/>
                  <a:gd name="T23" fmla="*/ 7 h 343"/>
                  <a:gd name="T24" fmla="*/ 254 w 965"/>
                  <a:gd name="T25" fmla="*/ 20 h 343"/>
                  <a:gd name="T26" fmla="*/ 176 w 965"/>
                  <a:gd name="T27" fmla="*/ 37 h 343"/>
                  <a:gd name="T28" fmla="*/ 111 w 965"/>
                  <a:gd name="T29" fmla="*/ 63 h 343"/>
                  <a:gd name="T30" fmla="*/ 60 w 965"/>
                  <a:gd name="T31" fmla="*/ 90 h 343"/>
                  <a:gd name="T32" fmla="*/ 30 w 965"/>
                  <a:gd name="T33" fmla="*/ 113 h 343"/>
                  <a:gd name="T34" fmla="*/ 15 w 965"/>
                  <a:gd name="T35" fmla="*/ 128 h 343"/>
                  <a:gd name="T36" fmla="*/ 3 w 965"/>
                  <a:gd name="T37" fmla="*/ 154 h 343"/>
                  <a:gd name="T38" fmla="*/ 0 w 965"/>
                  <a:gd name="T39" fmla="*/ 171 h 343"/>
                  <a:gd name="T40" fmla="*/ 3 w 965"/>
                  <a:gd name="T41" fmla="*/ 189 h 343"/>
                  <a:gd name="T42" fmla="*/ 15 w 965"/>
                  <a:gd name="T43" fmla="*/ 214 h 343"/>
                  <a:gd name="T44" fmla="*/ 30 w 965"/>
                  <a:gd name="T45" fmla="*/ 232 h 343"/>
                  <a:gd name="T46" fmla="*/ 60 w 965"/>
                  <a:gd name="T47" fmla="*/ 255 h 343"/>
                  <a:gd name="T48" fmla="*/ 111 w 965"/>
                  <a:gd name="T49" fmla="*/ 280 h 343"/>
                  <a:gd name="T50" fmla="*/ 176 w 965"/>
                  <a:gd name="T51" fmla="*/ 305 h 343"/>
                  <a:gd name="T52" fmla="*/ 254 w 965"/>
                  <a:gd name="T53" fmla="*/ 323 h 343"/>
                  <a:gd name="T54" fmla="*/ 339 w 965"/>
                  <a:gd name="T55" fmla="*/ 335 h 343"/>
                  <a:gd name="T56" fmla="*/ 435 w 965"/>
                  <a:gd name="T57" fmla="*/ 343 h 343"/>
                  <a:gd name="T58" fmla="*/ 533 w 965"/>
                  <a:gd name="T59" fmla="*/ 343 h 343"/>
                  <a:gd name="T60" fmla="*/ 626 w 965"/>
                  <a:gd name="T61" fmla="*/ 335 h 343"/>
                  <a:gd name="T62" fmla="*/ 714 w 965"/>
                  <a:gd name="T63" fmla="*/ 323 h 343"/>
                  <a:gd name="T64" fmla="*/ 792 w 965"/>
                  <a:gd name="T65" fmla="*/ 305 h 343"/>
                  <a:gd name="T66" fmla="*/ 857 w 965"/>
                  <a:gd name="T67" fmla="*/ 280 h 343"/>
                  <a:gd name="T68" fmla="*/ 908 w 965"/>
                  <a:gd name="T69" fmla="*/ 255 h 343"/>
                  <a:gd name="T70" fmla="*/ 938 w 965"/>
                  <a:gd name="T71" fmla="*/ 232 h 343"/>
                  <a:gd name="T72" fmla="*/ 950 w 965"/>
                  <a:gd name="T73" fmla="*/ 214 h 343"/>
                  <a:gd name="T74" fmla="*/ 963 w 965"/>
                  <a:gd name="T75" fmla="*/ 189 h 343"/>
                  <a:gd name="T76" fmla="*/ 965 w 965"/>
                  <a:gd name="T77" fmla="*/ 17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3">
                    <a:moveTo>
                      <a:pt x="965" y="169"/>
                    </a:moveTo>
                    <a:lnTo>
                      <a:pt x="965" y="161"/>
                    </a:lnTo>
                    <a:lnTo>
                      <a:pt x="963" y="151"/>
                    </a:lnTo>
                    <a:lnTo>
                      <a:pt x="960" y="143"/>
                    </a:lnTo>
                    <a:lnTo>
                      <a:pt x="958" y="136"/>
                    </a:lnTo>
                    <a:lnTo>
                      <a:pt x="950" y="126"/>
                    </a:lnTo>
                    <a:lnTo>
                      <a:pt x="945" y="118"/>
                    </a:lnTo>
                    <a:lnTo>
                      <a:pt x="938" y="111"/>
                    </a:lnTo>
                    <a:lnTo>
                      <a:pt x="928" y="103"/>
                    </a:lnTo>
                    <a:lnTo>
                      <a:pt x="908" y="88"/>
                    </a:lnTo>
                    <a:lnTo>
                      <a:pt x="885" y="75"/>
                    </a:lnTo>
                    <a:lnTo>
                      <a:pt x="857" y="63"/>
                    </a:lnTo>
                    <a:lnTo>
                      <a:pt x="825" y="50"/>
                    </a:lnTo>
                    <a:lnTo>
                      <a:pt x="792" y="37"/>
                    </a:lnTo>
                    <a:lnTo>
                      <a:pt x="754" y="30"/>
                    </a:lnTo>
                    <a:lnTo>
                      <a:pt x="714" y="20"/>
                    </a:lnTo>
                    <a:lnTo>
                      <a:pt x="671" y="12"/>
                    </a:lnTo>
                    <a:lnTo>
                      <a:pt x="626" y="7"/>
                    </a:lnTo>
                    <a:lnTo>
                      <a:pt x="581" y="2"/>
                    </a:lnTo>
                    <a:lnTo>
                      <a:pt x="533" y="0"/>
                    </a:lnTo>
                    <a:lnTo>
                      <a:pt x="483" y="0"/>
                    </a:lnTo>
                    <a:lnTo>
                      <a:pt x="435" y="0"/>
                    </a:lnTo>
                    <a:lnTo>
                      <a:pt x="387" y="2"/>
                    </a:lnTo>
                    <a:lnTo>
                      <a:pt x="339" y="7"/>
                    </a:lnTo>
                    <a:lnTo>
                      <a:pt x="297" y="12"/>
                    </a:lnTo>
                    <a:lnTo>
                      <a:pt x="254" y="20"/>
                    </a:lnTo>
                    <a:lnTo>
                      <a:pt x="214" y="30"/>
                    </a:lnTo>
                    <a:lnTo>
                      <a:pt x="176" y="37"/>
                    </a:lnTo>
                    <a:lnTo>
                      <a:pt x="143" y="50"/>
                    </a:lnTo>
                    <a:lnTo>
                      <a:pt x="111" y="63"/>
                    </a:lnTo>
                    <a:lnTo>
                      <a:pt x="83" y="75"/>
                    </a:lnTo>
                    <a:lnTo>
                      <a:pt x="60" y="90"/>
                    </a:lnTo>
                    <a:lnTo>
                      <a:pt x="40" y="106"/>
                    </a:lnTo>
                    <a:lnTo>
                      <a:pt x="30" y="113"/>
                    </a:lnTo>
                    <a:lnTo>
                      <a:pt x="23" y="121"/>
                    </a:lnTo>
                    <a:lnTo>
                      <a:pt x="15" y="128"/>
                    </a:lnTo>
                    <a:lnTo>
                      <a:pt x="10" y="136"/>
                    </a:lnTo>
                    <a:lnTo>
                      <a:pt x="3" y="154"/>
                    </a:lnTo>
                    <a:lnTo>
                      <a:pt x="3" y="164"/>
                    </a:lnTo>
                    <a:lnTo>
                      <a:pt x="0" y="171"/>
                    </a:lnTo>
                    <a:lnTo>
                      <a:pt x="3" y="181"/>
                    </a:lnTo>
                    <a:lnTo>
                      <a:pt x="3" y="189"/>
                    </a:lnTo>
                    <a:lnTo>
                      <a:pt x="10" y="207"/>
                    </a:lnTo>
                    <a:lnTo>
                      <a:pt x="15" y="214"/>
                    </a:lnTo>
                    <a:lnTo>
                      <a:pt x="23" y="222"/>
                    </a:lnTo>
                    <a:lnTo>
                      <a:pt x="30" y="232"/>
                    </a:lnTo>
                    <a:lnTo>
                      <a:pt x="40" y="239"/>
                    </a:lnTo>
                    <a:lnTo>
                      <a:pt x="60" y="255"/>
                    </a:lnTo>
                    <a:lnTo>
                      <a:pt x="83" y="267"/>
                    </a:lnTo>
                    <a:lnTo>
                      <a:pt x="111" y="280"/>
                    </a:lnTo>
                    <a:lnTo>
                      <a:pt x="143" y="292"/>
                    </a:lnTo>
                    <a:lnTo>
                      <a:pt x="176" y="305"/>
                    </a:lnTo>
                    <a:lnTo>
                      <a:pt x="214" y="315"/>
                    </a:lnTo>
                    <a:lnTo>
                      <a:pt x="254" y="323"/>
                    </a:lnTo>
                    <a:lnTo>
                      <a:pt x="297" y="330"/>
                    </a:lnTo>
                    <a:lnTo>
                      <a:pt x="339" y="335"/>
                    </a:lnTo>
                    <a:lnTo>
                      <a:pt x="387" y="340"/>
                    </a:lnTo>
                    <a:lnTo>
                      <a:pt x="435" y="343"/>
                    </a:lnTo>
                    <a:lnTo>
                      <a:pt x="483" y="343"/>
                    </a:lnTo>
                    <a:lnTo>
                      <a:pt x="533" y="343"/>
                    </a:lnTo>
                    <a:lnTo>
                      <a:pt x="581" y="340"/>
                    </a:lnTo>
                    <a:lnTo>
                      <a:pt x="626" y="335"/>
                    </a:lnTo>
                    <a:lnTo>
                      <a:pt x="671" y="330"/>
                    </a:lnTo>
                    <a:lnTo>
                      <a:pt x="714" y="323"/>
                    </a:lnTo>
                    <a:lnTo>
                      <a:pt x="754" y="315"/>
                    </a:lnTo>
                    <a:lnTo>
                      <a:pt x="792" y="305"/>
                    </a:lnTo>
                    <a:lnTo>
                      <a:pt x="825" y="292"/>
                    </a:lnTo>
                    <a:lnTo>
                      <a:pt x="857" y="280"/>
                    </a:lnTo>
                    <a:lnTo>
                      <a:pt x="885" y="267"/>
                    </a:lnTo>
                    <a:lnTo>
                      <a:pt x="908" y="255"/>
                    </a:lnTo>
                    <a:lnTo>
                      <a:pt x="928" y="239"/>
                    </a:lnTo>
                    <a:lnTo>
                      <a:pt x="938" y="232"/>
                    </a:lnTo>
                    <a:lnTo>
                      <a:pt x="945" y="222"/>
                    </a:lnTo>
                    <a:lnTo>
                      <a:pt x="950" y="214"/>
                    </a:lnTo>
                    <a:lnTo>
                      <a:pt x="958" y="207"/>
                    </a:lnTo>
                    <a:lnTo>
                      <a:pt x="963" y="189"/>
                    </a:lnTo>
                    <a:lnTo>
                      <a:pt x="965" y="181"/>
                    </a:lnTo>
                    <a:lnTo>
                      <a:pt x="965" y="171"/>
                    </a:lnTo>
                    <a:lnTo>
                      <a:pt x="965" y="169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2" name="Freeform 1226"/>
              <p:cNvSpPr>
                <a:spLocks/>
              </p:cNvSpPr>
              <p:nvPr/>
            </p:nvSpPr>
            <p:spPr bwMode="auto">
              <a:xfrm>
                <a:off x="3959" y="2530"/>
                <a:ext cx="348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59 h 174"/>
                  <a:gd name="T4" fmla="*/ 465 w 487"/>
                  <a:gd name="T5" fmla="*/ 146 h 174"/>
                  <a:gd name="T6" fmla="*/ 457 w 487"/>
                  <a:gd name="T7" fmla="*/ 128 h 174"/>
                  <a:gd name="T8" fmla="*/ 440 w 487"/>
                  <a:gd name="T9" fmla="*/ 113 h 174"/>
                  <a:gd name="T10" fmla="*/ 394 w 487"/>
                  <a:gd name="T11" fmla="*/ 88 h 174"/>
                  <a:gd name="T12" fmla="*/ 339 w 487"/>
                  <a:gd name="T13" fmla="*/ 63 h 174"/>
                  <a:gd name="T14" fmla="*/ 269 w 487"/>
                  <a:gd name="T15" fmla="*/ 40 h 174"/>
                  <a:gd name="T16" fmla="*/ 228 w 487"/>
                  <a:gd name="T17" fmla="*/ 32 h 174"/>
                  <a:gd name="T18" fmla="*/ 188 w 487"/>
                  <a:gd name="T19" fmla="*/ 25 h 174"/>
                  <a:gd name="T20" fmla="*/ 98 w 487"/>
                  <a:gd name="T21" fmla="*/ 15 h 174"/>
                  <a:gd name="T22" fmla="*/ 0 w 487"/>
                  <a:gd name="T23" fmla="*/ 12 h 174"/>
                  <a:gd name="T24" fmla="*/ 0 w 487"/>
                  <a:gd name="T25" fmla="*/ 0 h 174"/>
                  <a:gd name="T26" fmla="*/ 98 w 487"/>
                  <a:gd name="T27" fmla="*/ 2 h 174"/>
                  <a:gd name="T28" fmla="*/ 188 w 487"/>
                  <a:gd name="T29" fmla="*/ 12 h 174"/>
                  <a:gd name="T30" fmla="*/ 234 w 487"/>
                  <a:gd name="T31" fmla="*/ 20 h 174"/>
                  <a:gd name="T32" fmla="*/ 274 w 487"/>
                  <a:gd name="T33" fmla="*/ 27 h 174"/>
                  <a:gd name="T34" fmla="*/ 344 w 487"/>
                  <a:gd name="T35" fmla="*/ 50 h 174"/>
                  <a:gd name="T36" fmla="*/ 402 w 487"/>
                  <a:gd name="T37" fmla="*/ 75 h 174"/>
                  <a:gd name="T38" fmla="*/ 450 w 487"/>
                  <a:gd name="T39" fmla="*/ 103 h 174"/>
                  <a:gd name="T40" fmla="*/ 467 w 487"/>
                  <a:gd name="T41" fmla="*/ 118 h 174"/>
                  <a:gd name="T42" fmla="*/ 477 w 487"/>
                  <a:gd name="T43" fmla="*/ 138 h 174"/>
                  <a:gd name="T44" fmla="*/ 485 w 487"/>
                  <a:gd name="T45" fmla="*/ 154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59"/>
                    </a:lnTo>
                    <a:lnTo>
                      <a:pt x="465" y="146"/>
                    </a:lnTo>
                    <a:lnTo>
                      <a:pt x="457" y="128"/>
                    </a:lnTo>
                    <a:lnTo>
                      <a:pt x="440" y="113"/>
                    </a:lnTo>
                    <a:lnTo>
                      <a:pt x="394" y="88"/>
                    </a:lnTo>
                    <a:lnTo>
                      <a:pt x="339" y="63"/>
                    </a:lnTo>
                    <a:lnTo>
                      <a:pt x="269" y="40"/>
                    </a:lnTo>
                    <a:lnTo>
                      <a:pt x="228" y="32"/>
                    </a:lnTo>
                    <a:lnTo>
                      <a:pt x="188" y="25"/>
                    </a:lnTo>
                    <a:lnTo>
                      <a:pt x="98" y="1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98" y="2"/>
                    </a:lnTo>
                    <a:lnTo>
                      <a:pt x="188" y="12"/>
                    </a:lnTo>
                    <a:lnTo>
                      <a:pt x="234" y="20"/>
                    </a:lnTo>
                    <a:lnTo>
                      <a:pt x="274" y="27"/>
                    </a:lnTo>
                    <a:lnTo>
                      <a:pt x="344" y="50"/>
                    </a:lnTo>
                    <a:lnTo>
                      <a:pt x="402" y="75"/>
                    </a:lnTo>
                    <a:lnTo>
                      <a:pt x="450" y="103"/>
                    </a:lnTo>
                    <a:lnTo>
                      <a:pt x="467" y="118"/>
                    </a:lnTo>
                    <a:lnTo>
                      <a:pt x="477" y="138"/>
                    </a:lnTo>
                    <a:lnTo>
                      <a:pt x="485" y="154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3" name="Freeform 1227"/>
              <p:cNvSpPr>
                <a:spLocks/>
              </p:cNvSpPr>
              <p:nvPr/>
            </p:nvSpPr>
            <p:spPr bwMode="auto">
              <a:xfrm>
                <a:off x="3607" y="2530"/>
                <a:ext cx="352" cy="126"/>
              </a:xfrm>
              <a:custGeom>
                <a:avLst/>
                <a:gdLst>
                  <a:gd name="T0" fmla="*/ 491 w 491"/>
                  <a:gd name="T1" fmla="*/ 12 h 176"/>
                  <a:gd name="T2" fmla="*/ 395 w 491"/>
                  <a:gd name="T3" fmla="*/ 15 h 176"/>
                  <a:gd name="T4" fmla="*/ 307 w 491"/>
                  <a:gd name="T5" fmla="*/ 25 h 176"/>
                  <a:gd name="T6" fmla="*/ 224 w 491"/>
                  <a:gd name="T7" fmla="*/ 40 h 176"/>
                  <a:gd name="T8" fmla="*/ 154 w 491"/>
                  <a:gd name="T9" fmla="*/ 63 h 176"/>
                  <a:gd name="T10" fmla="*/ 121 w 491"/>
                  <a:gd name="T11" fmla="*/ 75 h 176"/>
                  <a:gd name="T12" fmla="*/ 93 w 491"/>
                  <a:gd name="T13" fmla="*/ 88 h 176"/>
                  <a:gd name="T14" fmla="*/ 51 w 491"/>
                  <a:gd name="T15" fmla="*/ 116 h 176"/>
                  <a:gd name="T16" fmla="*/ 36 w 491"/>
                  <a:gd name="T17" fmla="*/ 131 h 176"/>
                  <a:gd name="T18" fmla="*/ 23 w 491"/>
                  <a:gd name="T19" fmla="*/ 146 h 176"/>
                  <a:gd name="T20" fmla="*/ 18 w 491"/>
                  <a:gd name="T21" fmla="*/ 159 h 176"/>
                  <a:gd name="T22" fmla="*/ 16 w 491"/>
                  <a:gd name="T23" fmla="*/ 176 h 176"/>
                  <a:gd name="T24" fmla="*/ 0 w 491"/>
                  <a:gd name="T25" fmla="*/ 176 h 176"/>
                  <a:gd name="T26" fmla="*/ 3 w 491"/>
                  <a:gd name="T27" fmla="*/ 156 h 176"/>
                  <a:gd name="T28" fmla="*/ 11 w 491"/>
                  <a:gd name="T29" fmla="*/ 138 h 176"/>
                  <a:gd name="T30" fmla="*/ 23 w 491"/>
                  <a:gd name="T31" fmla="*/ 123 h 176"/>
                  <a:gd name="T32" fmla="*/ 41 w 491"/>
                  <a:gd name="T33" fmla="*/ 103 h 176"/>
                  <a:gd name="T34" fmla="*/ 86 w 491"/>
                  <a:gd name="T35" fmla="*/ 75 h 176"/>
                  <a:gd name="T36" fmla="*/ 114 w 491"/>
                  <a:gd name="T37" fmla="*/ 63 h 176"/>
                  <a:gd name="T38" fmla="*/ 146 w 491"/>
                  <a:gd name="T39" fmla="*/ 50 h 176"/>
                  <a:gd name="T40" fmla="*/ 219 w 491"/>
                  <a:gd name="T41" fmla="*/ 27 h 176"/>
                  <a:gd name="T42" fmla="*/ 302 w 491"/>
                  <a:gd name="T43" fmla="*/ 12 h 176"/>
                  <a:gd name="T44" fmla="*/ 395 w 491"/>
                  <a:gd name="T45" fmla="*/ 2 h 176"/>
                  <a:gd name="T46" fmla="*/ 491 w 491"/>
                  <a:gd name="T47" fmla="*/ 0 h 176"/>
                  <a:gd name="T48" fmla="*/ 491 w 491"/>
                  <a:gd name="T49" fmla="*/ 1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6">
                    <a:moveTo>
                      <a:pt x="491" y="12"/>
                    </a:moveTo>
                    <a:lnTo>
                      <a:pt x="395" y="15"/>
                    </a:lnTo>
                    <a:lnTo>
                      <a:pt x="307" y="25"/>
                    </a:lnTo>
                    <a:lnTo>
                      <a:pt x="224" y="40"/>
                    </a:lnTo>
                    <a:lnTo>
                      <a:pt x="154" y="63"/>
                    </a:lnTo>
                    <a:lnTo>
                      <a:pt x="121" y="75"/>
                    </a:lnTo>
                    <a:lnTo>
                      <a:pt x="93" y="88"/>
                    </a:lnTo>
                    <a:lnTo>
                      <a:pt x="51" y="116"/>
                    </a:lnTo>
                    <a:lnTo>
                      <a:pt x="36" y="131"/>
                    </a:lnTo>
                    <a:lnTo>
                      <a:pt x="23" y="146"/>
                    </a:lnTo>
                    <a:lnTo>
                      <a:pt x="18" y="159"/>
                    </a:lnTo>
                    <a:lnTo>
                      <a:pt x="16" y="176"/>
                    </a:lnTo>
                    <a:lnTo>
                      <a:pt x="0" y="176"/>
                    </a:lnTo>
                    <a:lnTo>
                      <a:pt x="3" y="156"/>
                    </a:lnTo>
                    <a:lnTo>
                      <a:pt x="11" y="138"/>
                    </a:lnTo>
                    <a:lnTo>
                      <a:pt x="23" y="123"/>
                    </a:lnTo>
                    <a:lnTo>
                      <a:pt x="41" y="103"/>
                    </a:lnTo>
                    <a:lnTo>
                      <a:pt x="86" y="75"/>
                    </a:lnTo>
                    <a:lnTo>
                      <a:pt x="114" y="63"/>
                    </a:lnTo>
                    <a:lnTo>
                      <a:pt x="146" y="50"/>
                    </a:lnTo>
                    <a:lnTo>
                      <a:pt x="219" y="27"/>
                    </a:lnTo>
                    <a:lnTo>
                      <a:pt x="302" y="12"/>
                    </a:lnTo>
                    <a:lnTo>
                      <a:pt x="395" y="2"/>
                    </a:lnTo>
                    <a:lnTo>
                      <a:pt x="491" y="0"/>
                    </a:lnTo>
                    <a:lnTo>
                      <a:pt x="4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4" name="Oval 1228"/>
              <p:cNvSpPr>
                <a:spLocks noChangeArrowheads="1"/>
              </p:cNvSpPr>
              <p:nvPr/>
            </p:nvSpPr>
            <p:spPr bwMode="auto">
              <a:xfrm>
                <a:off x="3953" y="2528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5" name="Freeform 1229"/>
              <p:cNvSpPr>
                <a:spLocks/>
              </p:cNvSpPr>
              <p:nvPr/>
            </p:nvSpPr>
            <p:spPr bwMode="auto">
              <a:xfrm>
                <a:off x="3607" y="2656"/>
                <a:ext cx="352" cy="128"/>
              </a:xfrm>
              <a:custGeom>
                <a:avLst/>
                <a:gdLst>
                  <a:gd name="T0" fmla="*/ 16 w 491"/>
                  <a:gd name="T1" fmla="*/ 0 h 179"/>
                  <a:gd name="T2" fmla="*/ 18 w 491"/>
                  <a:gd name="T3" fmla="*/ 18 h 179"/>
                  <a:gd name="T4" fmla="*/ 23 w 491"/>
                  <a:gd name="T5" fmla="*/ 33 h 179"/>
                  <a:gd name="T6" fmla="*/ 36 w 491"/>
                  <a:gd name="T7" fmla="*/ 48 h 179"/>
                  <a:gd name="T8" fmla="*/ 48 w 491"/>
                  <a:gd name="T9" fmla="*/ 61 h 179"/>
                  <a:gd name="T10" fmla="*/ 93 w 491"/>
                  <a:gd name="T11" fmla="*/ 91 h 179"/>
                  <a:gd name="T12" fmla="*/ 151 w 491"/>
                  <a:gd name="T13" fmla="*/ 114 h 179"/>
                  <a:gd name="T14" fmla="*/ 222 w 491"/>
                  <a:gd name="T15" fmla="*/ 134 h 179"/>
                  <a:gd name="T16" fmla="*/ 262 w 491"/>
                  <a:gd name="T17" fmla="*/ 144 h 179"/>
                  <a:gd name="T18" fmla="*/ 305 w 491"/>
                  <a:gd name="T19" fmla="*/ 152 h 179"/>
                  <a:gd name="T20" fmla="*/ 395 w 491"/>
                  <a:gd name="T21" fmla="*/ 162 h 179"/>
                  <a:gd name="T22" fmla="*/ 491 w 491"/>
                  <a:gd name="T23" fmla="*/ 164 h 179"/>
                  <a:gd name="T24" fmla="*/ 491 w 491"/>
                  <a:gd name="T25" fmla="*/ 179 h 179"/>
                  <a:gd name="T26" fmla="*/ 395 w 491"/>
                  <a:gd name="T27" fmla="*/ 177 h 179"/>
                  <a:gd name="T28" fmla="*/ 302 w 491"/>
                  <a:gd name="T29" fmla="*/ 167 h 179"/>
                  <a:gd name="T30" fmla="*/ 259 w 491"/>
                  <a:gd name="T31" fmla="*/ 159 h 179"/>
                  <a:gd name="T32" fmla="*/ 219 w 491"/>
                  <a:gd name="T33" fmla="*/ 149 h 179"/>
                  <a:gd name="T34" fmla="*/ 149 w 491"/>
                  <a:gd name="T35" fmla="*/ 129 h 179"/>
                  <a:gd name="T36" fmla="*/ 86 w 491"/>
                  <a:gd name="T37" fmla="*/ 104 h 179"/>
                  <a:gd name="T38" fmla="*/ 41 w 491"/>
                  <a:gd name="T39" fmla="*/ 73 h 179"/>
                  <a:gd name="T40" fmla="*/ 23 w 491"/>
                  <a:gd name="T41" fmla="*/ 56 h 179"/>
                  <a:gd name="T42" fmla="*/ 11 w 491"/>
                  <a:gd name="T43" fmla="*/ 41 h 179"/>
                  <a:gd name="T44" fmla="*/ 3 w 491"/>
                  <a:gd name="T45" fmla="*/ 20 h 179"/>
                  <a:gd name="T46" fmla="*/ 0 w 491"/>
                  <a:gd name="T47" fmla="*/ 3 h 179"/>
                  <a:gd name="T48" fmla="*/ 16 w 491"/>
                  <a:gd name="T4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9">
                    <a:moveTo>
                      <a:pt x="16" y="0"/>
                    </a:moveTo>
                    <a:lnTo>
                      <a:pt x="18" y="18"/>
                    </a:lnTo>
                    <a:lnTo>
                      <a:pt x="23" y="33"/>
                    </a:lnTo>
                    <a:lnTo>
                      <a:pt x="36" y="48"/>
                    </a:lnTo>
                    <a:lnTo>
                      <a:pt x="48" y="61"/>
                    </a:lnTo>
                    <a:lnTo>
                      <a:pt x="93" y="91"/>
                    </a:lnTo>
                    <a:lnTo>
                      <a:pt x="151" y="114"/>
                    </a:lnTo>
                    <a:lnTo>
                      <a:pt x="222" y="134"/>
                    </a:lnTo>
                    <a:lnTo>
                      <a:pt x="262" y="144"/>
                    </a:lnTo>
                    <a:lnTo>
                      <a:pt x="305" y="152"/>
                    </a:lnTo>
                    <a:lnTo>
                      <a:pt x="395" y="162"/>
                    </a:lnTo>
                    <a:lnTo>
                      <a:pt x="491" y="164"/>
                    </a:lnTo>
                    <a:lnTo>
                      <a:pt x="491" y="179"/>
                    </a:lnTo>
                    <a:lnTo>
                      <a:pt x="395" y="177"/>
                    </a:lnTo>
                    <a:lnTo>
                      <a:pt x="302" y="167"/>
                    </a:lnTo>
                    <a:lnTo>
                      <a:pt x="259" y="159"/>
                    </a:lnTo>
                    <a:lnTo>
                      <a:pt x="219" y="149"/>
                    </a:lnTo>
                    <a:lnTo>
                      <a:pt x="149" y="129"/>
                    </a:lnTo>
                    <a:lnTo>
                      <a:pt x="86" y="104"/>
                    </a:lnTo>
                    <a:lnTo>
                      <a:pt x="41" y="73"/>
                    </a:lnTo>
                    <a:lnTo>
                      <a:pt x="23" y="56"/>
                    </a:lnTo>
                    <a:lnTo>
                      <a:pt x="11" y="41"/>
                    </a:lnTo>
                    <a:lnTo>
                      <a:pt x="3" y="20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6" name="Oval 1230"/>
              <p:cNvSpPr>
                <a:spLocks noChangeArrowheads="1"/>
              </p:cNvSpPr>
              <p:nvPr/>
            </p:nvSpPr>
            <p:spPr bwMode="auto">
              <a:xfrm>
                <a:off x="3607" y="2651"/>
                <a:ext cx="12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7" name="Freeform 1231"/>
              <p:cNvSpPr>
                <a:spLocks/>
              </p:cNvSpPr>
              <p:nvPr/>
            </p:nvSpPr>
            <p:spPr bwMode="auto">
              <a:xfrm>
                <a:off x="3959" y="2655"/>
                <a:ext cx="348" cy="129"/>
              </a:xfrm>
              <a:custGeom>
                <a:avLst/>
                <a:gdLst>
                  <a:gd name="T0" fmla="*/ 0 w 487"/>
                  <a:gd name="T1" fmla="*/ 166 h 181"/>
                  <a:gd name="T2" fmla="*/ 98 w 487"/>
                  <a:gd name="T3" fmla="*/ 164 h 181"/>
                  <a:gd name="T4" fmla="*/ 188 w 487"/>
                  <a:gd name="T5" fmla="*/ 154 h 181"/>
                  <a:gd name="T6" fmla="*/ 271 w 487"/>
                  <a:gd name="T7" fmla="*/ 136 h 181"/>
                  <a:gd name="T8" fmla="*/ 342 w 487"/>
                  <a:gd name="T9" fmla="*/ 116 h 181"/>
                  <a:gd name="T10" fmla="*/ 367 w 487"/>
                  <a:gd name="T11" fmla="*/ 106 h 181"/>
                  <a:gd name="T12" fmla="*/ 394 w 487"/>
                  <a:gd name="T13" fmla="*/ 93 h 181"/>
                  <a:gd name="T14" fmla="*/ 440 w 487"/>
                  <a:gd name="T15" fmla="*/ 63 h 181"/>
                  <a:gd name="T16" fmla="*/ 457 w 487"/>
                  <a:gd name="T17" fmla="*/ 48 h 181"/>
                  <a:gd name="T18" fmla="*/ 465 w 487"/>
                  <a:gd name="T19" fmla="*/ 35 h 181"/>
                  <a:gd name="T20" fmla="*/ 472 w 487"/>
                  <a:gd name="T21" fmla="*/ 17 h 181"/>
                  <a:gd name="T22" fmla="*/ 475 w 487"/>
                  <a:gd name="T23" fmla="*/ 0 h 181"/>
                  <a:gd name="T24" fmla="*/ 487 w 487"/>
                  <a:gd name="T25" fmla="*/ 5 h 181"/>
                  <a:gd name="T26" fmla="*/ 485 w 487"/>
                  <a:gd name="T27" fmla="*/ 25 h 181"/>
                  <a:gd name="T28" fmla="*/ 477 w 487"/>
                  <a:gd name="T29" fmla="*/ 43 h 181"/>
                  <a:gd name="T30" fmla="*/ 467 w 487"/>
                  <a:gd name="T31" fmla="*/ 60 h 181"/>
                  <a:gd name="T32" fmla="*/ 447 w 487"/>
                  <a:gd name="T33" fmla="*/ 75 h 181"/>
                  <a:gd name="T34" fmla="*/ 402 w 487"/>
                  <a:gd name="T35" fmla="*/ 106 h 181"/>
                  <a:gd name="T36" fmla="*/ 374 w 487"/>
                  <a:gd name="T37" fmla="*/ 118 h 181"/>
                  <a:gd name="T38" fmla="*/ 344 w 487"/>
                  <a:gd name="T39" fmla="*/ 131 h 181"/>
                  <a:gd name="T40" fmla="*/ 274 w 487"/>
                  <a:gd name="T41" fmla="*/ 151 h 181"/>
                  <a:gd name="T42" fmla="*/ 188 w 487"/>
                  <a:gd name="T43" fmla="*/ 169 h 181"/>
                  <a:gd name="T44" fmla="*/ 98 w 487"/>
                  <a:gd name="T45" fmla="*/ 179 h 181"/>
                  <a:gd name="T46" fmla="*/ 0 w 487"/>
                  <a:gd name="T47" fmla="*/ 181 h 181"/>
                  <a:gd name="T48" fmla="*/ 0 w 487"/>
                  <a:gd name="T49" fmla="*/ 16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1">
                    <a:moveTo>
                      <a:pt x="0" y="166"/>
                    </a:moveTo>
                    <a:lnTo>
                      <a:pt x="98" y="164"/>
                    </a:lnTo>
                    <a:lnTo>
                      <a:pt x="188" y="154"/>
                    </a:lnTo>
                    <a:lnTo>
                      <a:pt x="271" y="136"/>
                    </a:lnTo>
                    <a:lnTo>
                      <a:pt x="342" y="116"/>
                    </a:lnTo>
                    <a:lnTo>
                      <a:pt x="367" y="106"/>
                    </a:lnTo>
                    <a:lnTo>
                      <a:pt x="394" y="93"/>
                    </a:lnTo>
                    <a:lnTo>
                      <a:pt x="440" y="63"/>
                    </a:lnTo>
                    <a:lnTo>
                      <a:pt x="457" y="48"/>
                    </a:lnTo>
                    <a:lnTo>
                      <a:pt x="465" y="35"/>
                    </a:lnTo>
                    <a:lnTo>
                      <a:pt x="472" y="17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7" y="60"/>
                    </a:lnTo>
                    <a:lnTo>
                      <a:pt x="447" y="75"/>
                    </a:lnTo>
                    <a:lnTo>
                      <a:pt x="402" y="106"/>
                    </a:lnTo>
                    <a:lnTo>
                      <a:pt x="374" y="118"/>
                    </a:lnTo>
                    <a:lnTo>
                      <a:pt x="344" y="131"/>
                    </a:lnTo>
                    <a:lnTo>
                      <a:pt x="274" y="151"/>
                    </a:lnTo>
                    <a:lnTo>
                      <a:pt x="188" y="169"/>
                    </a:lnTo>
                    <a:lnTo>
                      <a:pt x="98" y="179"/>
                    </a:lnTo>
                    <a:lnTo>
                      <a:pt x="0" y="18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8" name="Oval 1232"/>
              <p:cNvSpPr>
                <a:spLocks noChangeArrowheads="1"/>
              </p:cNvSpPr>
              <p:nvPr/>
            </p:nvSpPr>
            <p:spPr bwMode="auto">
              <a:xfrm>
                <a:off x="3953" y="2774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89" name="Rectangle 1233"/>
              <p:cNvSpPr>
                <a:spLocks noChangeArrowheads="1"/>
              </p:cNvSpPr>
              <p:nvPr/>
            </p:nvSpPr>
            <p:spPr bwMode="auto">
              <a:xfrm>
                <a:off x="4299" y="2655"/>
                <a:ext cx="11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0" name="Oval 1234"/>
              <p:cNvSpPr>
                <a:spLocks noChangeArrowheads="1"/>
              </p:cNvSpPr>
              <p:nvPr/>
            </p:nvSpPr>
            <p:spPr bwMode="auto">
              <a:xfrm>
                <a:off x="4299" y="265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1" name="Oval 1235"/>
              <p:cNvSpPr>
                <a:spLocks noChangeArrowheads="1"/>
              </p:cNvSpPr>
              <p:nvPr/>
            </p:nvSpPr>
            <p:spPr bwMode="auto">
              <a:xfrm>
                <a:off x="4299" y="2649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2" name="Freeform 1236"/>
              <p:cNvSpPr>
                <a:spLocks/>
              </p:cNvSpPr>
              <p:nvPr/>
            </p:nvSpPr>
            <p:spPr bwMode="auto">
              <a:xfrm>
                <a:off x="3357" y="1818"/>
                <a:ext cx="691" cy="248"/>
              </a:xfrm>
              <a:custGeom>
                <a:avLst/>
                <a:gdLst>
                  <a:gd name="T0" fmla="*/ 965 w 965"/>
                  <a:gd name="T1" fmla="*/ 162 h 346"/>
                  <a:gd name="T2" fmla="*/ 960 w 965"/>
                  <a:gd name="T3" fmla="*/ 144 h 346"/>
                  <a:gd name="T4" fmla="*/ 950 w 965"/>
                  <a:gd name="T5" fmla="*/ 129 h 346"/>
                  <a:gd name="T6" fmla="*/ 938 w 965"/>
                  <a:gd name="T7" fmla="*/ 114 h 346"/>
                  <a:gd name="T8" fmla="*/ 908 w 965"/>
                  <a:gd name="T9" fmla="*/ 91 h 346"/>
                  <a:gd name="T10" fmla="*/ 855 w 965"/>
                  <a:gd name="T11" fmla="*/ 63 h 346"/>
                  <a:gd name="T12" fmla="*/ 789 w 965"/>
                  <a:gd name="T13" fmla="*/ 40 h 346"/>
                  <a:gd name="T14" fmla="*/ 714 w 965"/>
                  <a:gd name="T15" fmla="*/ 23 h 346"/>
                  <a:gd name="T16" fmla="*/ 626 w 965"/>
                  <a:gd name="T17" fmla="*/ 8 h 346"/>
                  <a:gd name="T18" fmla="*/ 533 w 965"/>
                  <a:gd name="T19" fmla="*/ 3 h 346"/>
                  <a:gd name="T20" fmla="*/ 435 w 965"/>
                  <a:gd name="T21" fmla="*/ 3 h 346"/>
                  <a:gd name="T22" fmla="*/ 339 w 965"/>
                  <a:gd name="T23" fmla="*/ 8 h 346"/>
                  <a:gd name="T24" fmla="*/ 254 w 965"/>
                  <a:gd name="T25" fmla="*/ 23 h 346"/>
                  <a:gd name="T26" fmla="*/ 176 w 965"/>
                  <a:gd name="T27" fmla="*/ 40 h 346"/>
                  <a:gd name="T28" fmla="*/ 111 w 965"/>
                  <a:gd name="T29" fmla="*/ 63 h 346"/>
                  <a:gd name="T30" fmla="*/ 60 w 965"/>
                  <a:gd name="T31" fmla="*/ 91 h 346"/>
                  <a:gd name="T32" fmla="*/ 30 w 965"/>
                  <a:gd name="T33" fmla="*/ 114 h 346"/>
                  <a:gd name="T34" fmla="*/ 15 w 965"/>
                  <a:gd name="T35" fmla="*/ 131 h 346"/>
                  <a:gd name="T36" fmla="*/ 3 w 965"/>
                  <a:gd name="T37" fmla="*/ 156 h 346"/>
                  <a:gd name="T38" fmla="*/ 0 w 965"/>
                  <a:gd name="T39" fmla="*/ 174 h 346"/>
                  <a:gd name="T40" fmla="*/ 3 w 965"/>
                  <a:gd name="T41" fmla="*/ 192 h 346"/>
                  <a:gd name="T42" fmla="*/ 15 w 965"/>
                  <a:gd name="T43" fmla="*/ 217 h 346"/>
                  <a:gd name="T44" fmla="*/ 30 w 965"/>
                  <a:gd name="T45" fmla="*/ 232 h 346"/>
                  <a:gd name="T46" fmla="*/ 60 w 965"/>
                  <a:gd name="T47" fmla="*/ 255 h 346"/>
                  <a:gd name="T48" fmla="*/ 111 w 965"/>
                  <a:gd name="T49" fmla="*/ 283 h 346"/>
                  <a:gd name="T50" fmla="*/ 176 w 965"/>
                  <a:gd name="T51" fmla="*/ 305 h 346"/>
                  <a:gd name="T52" fmla="*/ 254 w 965"/>
                  <a:gd name="T53" fmla="*/ 323 h 346"/>
                  <a:gd name="T54" fmla="*/ 339 w 965"/>
                  <a:gd name="T55" fmla="*/ 338 h 346"/>
                  <a:gd name="T56" fmla="*/ 435 w 965"/>
                  <a:gd name="T57" fmla="*/ 343 h 346"/>
                  <a:gd name="T58" fmla="*/ 533 w 965"/>
                  <a:gd name="T59" fmla="*/ 343 h 346"/>
                  <a:gd name="T60" fmla="*/ 626 w 965"/>
                  <a:gd name="T61" fmla="*/ 338 h 346"/>
                  <a:gd name="T62" fmla="*/ 714 w 965"/>
                  <a:gd name="T63" fmla="*/ 323 h 346"/>
                  <a:gd name="T64" fmla="*/ 789 w 965"/>
                  <a:gd name="T65" fmla="*/ 305 h 346"/>
                  <a:gd name="T66" fmla="*/ 855 w 965"/>
                  <a:gd name="T67" fmla="*/ 283 h 346"/>
                  <a:gd name="T68" fmla="*/ 908 w 965"/>
                  <a:gd name="T69" fmla="*/ 255 h 346"/>
                  <a:gd name="T70" fmla="*/ 938 w 965"/>
                  <a:gd name="T71" fmla="*/ 232 h 346"/>
                  <a:gd name="T72" fmla="*/ 950 w 965"/>
                  <a:gd name="T73" fmla="*/ 217 h 346"/>
                  <a:gd name="T74" fmla="*/ 963 w 965"/>
                  <a:gd name="T75" fmla="*/ 192 h 346"/>
                  <a:gd name="T76" fmla="*/ 965 w 965"/>
                  <a:gd name="T77" fmla="*/ 174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65" h="346">
                    <a:moveTo>
                      <a:pt x="965" y="172"/>
                    </a:moveTo>
                    <a:lnTo>
                      <a:pt x="965" y="162"/>
                    </a:lnTo>
                    <a:lnTo>
                      <a:pt x="963" y="154"/>
                    </a:lnTo>
                    <a:lnTo>
                      <a:pt x="960" y="144"/>
                    </a:lnTo>
                    <a:lnTo>
                      <a:pt x="955" y="136"/>
                    </a:lnTo>
                    <a:lnTo>
                      <a:pt x="950" y="129"/>
                    </a:lnTo>
                    <a:lnTo>
                      <a:pt x="945" y="121"/>
                    </a:lnTo>
                    <a:lnTo>
                      <a:pt x="938" y="114"/>
                    </a:lnTo>
                    <a:lnTo>
                      <a:pt x="928" y="106"/>
                    </a:lnTo>
                    <a:lnTo>
                      <a:pt x="908" y="91"/>
                    </a:lnTo>
                    <a:lnTo>
                      <a:pt x="885" y="76"/>
                    </a:lnTo>
                    <a:lnTo>
                      <a:pt x="855" y="63"/>
                    </a:lnTo>
                    <a:lnTo>
                      <a:pt x="825" y="50"/>
                    </a:lnTo>
                    <a:lnTo>
                      <a:pt x="789" y="40"/>
                    </a:lnTo>
                    <a:lnTo>
                      <a:pt x="754" y="30"/>
                    </a:lnTo>
                    <a:lnTo>
                      <a:pt x="714" y="23"/>
                    </a:lnTo>
                    <a:lnTo>
                      <a:pt x="671" y="15"/>
                    </a:lnTo>
                    <a:lnTo>
                      <a:pt x="626" y="8"/>
                    </a:lnTo>
                    <a:lnTo>
                      <a:pt x="581" y="5"/>
                    </a:lnTo>
                    <a:lnTo>
                      <a:pt x="533" y="3"/>
                    </a:lnTo>
                    <a:lnTo>
                      <a:pt x="483" y="0"/>
                    </a:lnTo>
                    <a:lnTo>
                      <a:pt x="435" y="3"/>
                    </a:lnTo>
                    <a:lnTo>
                      <a:pt x="387" y="5"/>
                    </a:lnTo>
                    <a:lnTo>
                      <a:pt x="339" y="8"/>
                    </a:lnTo>
                    <a:lnTo>
                      <a:pt x="297" y="15"/>
                    </a:lnTo>
                    <a:lnTo>
                      <a:pt x="254" y="23"/>
                    </a:lnTo>
                    <a:lnTo>
                      <a:pt x="214" y="30"/>
                    </a:lnTo>
                    <a:lnTo>
                      <a:pt x="176" y="40"/>
                    </a:lnTo>
                    <a:lnTo>
                      <a:pt x="143" y="50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60" y="91"/>
                    </a:lnTo>
                    <a:lnTo>
                      <a:pt x="38" y="106"/>
                    </a:lnTo>
                    <a:lnTo>
                      <a:pt x="30" y="114"/>
                    </a:lnTo>
                    <a:lnTo>
                      <a:pt x="23" y="121"/>
                    </a:lnTo>
                    <a:lnTo>
                      <a:pt x="15" y="131"/>
                    </a:lnTo>
                    <a:lnTo>
                      <a:pt x="10" y="139"/>
                    </a:lnTo>
                    <a:lnTo>
                      <a:pt x="3" y="156"/>
                    </a:lnTo>
                    <a:lnTo>
                      <a:pt x="3" y="164"/>
                    </a:lnTo>
                    <a:lnTo>
                      <a:pt x="0" y="174"/>
                    </a:lnTo>
                    <a:lnTo>
                      <a:pt x="3" y="182"/>
                    </a:lnTo>
                    <a:lnTo>
                      <a:pt x="3" y="192"/>
                    </a:lnTo>
                    <a:lnTo>
                      <a:pt x="10" y="207"/>
                    </a:lnTo>
                    <a:lnTo>
                      <a:pt x="15" y="217"/>
                    </a:lnTo>
                    <a:lnTo>
                      <a:pt x="23" y="225"/>
                    </a:lnTo>
                    <a:lnTo>
                      <a:pt x="30" y="232"/>
                    </a:lnTo>
                    <a:lnTo>
                      <a:pt x="38" y="240"/>
                    </a:lnTo>
                    <a:lnTo>
                      <a:pt x="60" y="255"/>
                    </a:lnTo>
                    <a:lnTo>
                      <a:pt x="83" y="270"/>
                    </a:lnTo>
                    <a:lnTo>
                      <a:pt x="111" y="283"/>
                    </a:lnTo>
                    <a:lnTo>
                      <a:pt x="143" y="295"/>
                    </a:lnTo>
                    <a:lnTo>
                      <a:pt x="176" y="305"/>
                    </a:lnTo>
                    <a:lnTo>
                      <a:pt x="214" y="316"/>
                    </a:lnTo>
                    <a:lnTo>
                      <a:pt x="254" y="323"/>
                    </a:lnTo>
                    <a:lnTo>
                      <a:pt x="297" y="331"/>
                    </a:lnTo>
                    <a:lnTo>
                      <a:pt x="339" y="338"/>
                    </a:lnTo>
                    <a:lnTo>
                      <a:pt x="387" y="341"/>
                    </a:lnTo>
                    <a:lnTo>
                      <a:pt x="435" y="343"/>
                    </a:lnTo>
                    <a:lnTo>
                      <a:pt x="483" y="346"/>
                    </a:lnTo>
                    <a:lnTo>
                      <a:pt x="533" y="343"/>
                    </a:lnTo>
                    <a:lnTo>
                      <a:pt x="581" y="341"/>
                    </a:lnTo>
                    <a:lnTo>
                      <a:pt x="626" y="338"/>
                    </a:lnTo>
                    <a:lnTo>
                      <a:pt x="671" y="331"/>
                    </a:lnTo>
                    <a:lnTo>
                      <a:pt x="714" y="323"/>
                    </a:lnTo>
                    <a:lnTo>
                      <a:pt x="754" y="316"/>
                    </a:lnTo>
                    <a:lnTo>
                      <a:pt x="789" y="305"/>
                    </a:lnTo>
                    <a:lnTo>
                      <a:pt x="825" y="295"/>
                    </a:lnTo>
                    <a:lnTo>
                      <a:pt x="855" y="283"/>
                    </a:lnTo>
                    <a:lnTo>
                      <a:pt x="885" y="270"/>
                    </a:lnTo>
                    <a:lnTo>
                      <a:pt x="908" y="255"/>
                    </a:lnTo>
                    <a:lnTo>
                      <a:pt x="928" y="240"/>
                    </a:lnTo>
                    <a:lnTo>
                      <a:pt x="938" y="232"/>
                    </a:lnTo>
                    <a:lnTo>
                      <a:pt x="945" y="225"/>
                    </a:lnTo>
                    <a:lnTo>
                      <a:pt x="950" y="217"/>
                    </a:lnTo>
                    <a:lnTo>
                      <a:pt x="955" y="207"/>
                    </a:lnTo>
                    <a:lnTo>
                      <a:pt x="963" y="192"/>
                    </a:lnTo>
                    <a:lnTo>
                      <a:pt x="965" y="182"/>
                    </a:lnTo>
                    <a:lnTo>
                      <a:pt x="965" y="174"/>
                    </a:lnTo>
                    <a:lnTo>
                      <a:pt x="965" y="172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3" name="Freeform 1237"/>
              <p:cNvSpPr>
                <a:spLocks/>
              </p:cNvSpPr>
              <p:nvPr/>
            </p:nvSpPr>
            <p:spPr bwMode="auto">
              <a:xfrm>
                <a:off x="3703" y="1814"/>
                <a:ext cx="349" cy="125"/>
              </a:xfrm>
              <a:custGeom>
                <a:avLst/>
                <a:gdLst>
                  <a:gd name="T0" fmla="*/ 475 w 487"/>
                  <a:gd name="T1" fmla="*/ 174 h 174"/>
                  <a:gd name="T2" fmla="*/ 472 w 487"/>
                  <a:gd name="T3" fmla="*/ 161 h 174"/>
                  <a:gd name="T4" fmla="*/ 465 w 487"/>
                  <a:gd name="T5" fmla="*/ 146 h 174"/>
                  <a:gd name="T6" fmla="*/ 457 w 487"/>
                  <a:gd name="T7" fmla="*/ 131 h 174"/>
                  <a:gd name="T8" fmla="*/ 440 w 487"/>
                  <a:gd name="T9" fmla="*/ 116 h 174"/>
                  <a:gd name="T10" fmla="*/ 394 w 487"/>
                  <a:gd name="T11" fmla="*/ 88 h 174"/>
                  <a:gd name="T12" fmla="*/ 339 w 487"/>
                  <a:gd name="T13" fmla="*/ 63 h 174"/>
                  <a:gd name="T14" fmla="*/ 269 w 487"/>
                  <a:gd name="T15" fmla="*/ 43 h 174"/>
                  <a:gd name="T16" fmla="*/ 228 w 487"/>
                  <a:gd name="T17" fmla="*/ 33 h 174"/>
                  <a:gd name="T18" fmla="*/ 188 w 487"/>
                  <a:gd name="T19" fmla="*/ 28 h 174"/>
                  <a:gd name="T20" fmla="*/ 98 w 487"/>
                  <a:gd name="T21" fmla="*/ 18 h 174"/>
                  <a:gd name="T22" fmla="*/ 0 w 487"/>
                  <a:gd name="T23" fmla="*/ 13 h 174"/>
                  <a:gd name="T24" fmla="*/ 0 w 487"/>
                  <a:gd name="T25" fmla="*/ 0 h 174"/>
                  <a:gd name="T26" fmla="*/ 98 w 487"/>
                  <a:gd name="T27" fmla="*/ 5 h 174"/>
                  <a:gd name="T28" fmla="*/ 188 w 487"/>
                  <a:gd name="T29" fmla="*/ 15 h 174"/>
                  <a:gd name="T30" fmla="*/ 234 w 487"/>
                  <a:gd name="T31" fmla="*/ 20 h 174"/>
                  <a:gd name="T32" fmla="*/ 274 w 487"/>
                  <a:gd name="T33" fmla="*/ 30 h 174"/>
                  <a:gd name="T34" fmla="*/ 344 w 487"/>
                  <a:gd name="T35" fmla="*/ 50 h 174"/>
                  <a:gd name="T36" fmla="*/ 402 w 487"/>
                  <a:gd name="T37" fmla="*/ 76 h 174"/>
                  <a:gd name="T38" fmla="*/ 450 w 487"/>
                  <a:gd name="T39" fmla="*/ 106 h 174"/>
                  <a:gd name="T40" fmla="*/ 467 w 487"/>
                  <a:gd name="T41" fmla="*/ 121 h 174"/>
                  <a:gd name="T42" fmla="*/ 477 w 487"/>
                  <a:gd name="T43" fmla="*/ 139 h 174"/>
                  <a:gd name="T44" fmla="*/ 485 w 487"/>
                  <a:gd name="T45" fmla="*/ 156 h 174"/>
                  <a:gd name="T46" fmla="*/ 487 w 487"/>
                  <a:gd name="T47" fmla="*/ 174 h 174"/>
                  <a:gd name="T48" fmla="*/ 475 w 487"/>
                  <a:gd name="T49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74">
                    <a:moveTo>
                      <a:pt x="475" y="174"/>
                    </a:moveTo>
                    <a:lnTo>
                      <a:pt x="472" y="161"/>
                    </a:lnTo>
                    <a:lnTo>
                      <a:pt x="465" y="146"/>
                    </a:lnTo>
                    <a:lnTo>
                      <a:pt x="457" y="131"/>
                    </a:lnTo>
                    <a:lnTo>
                      <a:pt x="440" y="116"/>
                    </a:lnTo>
                    <a:lnTo>
                      <a:pt x="394" y="88"/>
                    </a:lnTo>
                    <a:lnTo>
                      <a:pt x="339" y="63"/>
                    </a:lnTo>
                    <a:lnTo>
                      <a:pt x="269" y="43"/>
                    </a:lnTo>
                    <a:lnTo>
                      <a:pt x="228" y="33"/>
                    </a:lnTo>
                    <a:lnTo>
                      <a:pt x="188" y="28"/>
                    </a:lnTo>
                    <a:lnTo>
                      <a:pt x="98" y="1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8" y="5"/>
                    </a:lnTo>
                    <a:lnTo>
                      <a:pt x="188" y="15"/>
                    </a:lnTo>
                    <a:lnTo>
                      <a:pt x="234" y="20"/>
                    </a:lnTo>
                    <a:lnTo>
                      <a:pt x="274" y="30"/>
                    </a:lnTo>
                    <a:lnTo>
                      <a:pt x="344" y="50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7" y="121"/>
                    </a:lnTo>
                    <a:lnTo>
                      <a:pt x="477" y="139"/>
                    </a:lnTo>
                    <a:lnTo>
                      <a:pt x="485" y="156"/>
                    </a:lnTo>
                    <a:lnTo>
                      <a:pt x="487" y="174"/>
                    </a:lnTo>
                    <a:lnTo>
                      <a:pt x="475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4" name="Freeform 1238"/>
              <p:cNvSpPr>
                <a:spLocks/>
              </p:cNvSpPr>
              <p:nvPr/>
            </p:nvSpPr>
            <p:spPr bwMode="auto">
              <a:xfrm>
                <a:off x="3352" y="1814"/>
                <a:ext cx="351" cy="127"/>
              </a:xfrm>
              <a:custGeom>
                <a:avLst/>
                <a:gdLst>
                  <a:gd name="T0" fmla="*/ 491 w 491"/>
                  <a:gd name="T1" fmla="*/ 13 h 177"/>
                  <a:gd name="T2" fmla="*/ 395 w 491"/>
                  <a:gd name="T3" fmla="*/ 18 h 177"/>
                  <a:gd name="T4" fmla="*/ 305 w 491"/>
                  <a:gd name="T5" fmla="*/ 28 h 177"/>
                  <a:gd name="T6" fmla="*/ 224 w 491"/>
                  <a:gd name="T7" fmla="*/ 43 h 177"/>
                  <a:gd name="T8" fmla="*/ 151 w 491"/>
                  <a:gd name="T9" fmla="*/ 63 h 177"/>
                  <a:gd name="T10" fmla="*/ 121 w 491"/>
                  <a:gd name="T11" fmla="*/ 76 h 177"/>
                  <a:gd name="T12" fmla="*/ 94 w 491"/>
                  <a:gd name="T13" fmla="*/ 88 h 177"/>
                  <a:gd name="T14" fmla="*/ 51 w 491"/>
                  <a:gd name="T15" fmla="*/ 119 h 177"/>
                  <a:gd name="T16" fmla="*/ 36 w 491"/>
                  <a:gd name="T17" fmla="*/ 131 h 177"/>
                  <a:gd name="T18" fmla="*/ 23 w 491"/>
                  <a:gd name="T19" fmla="*/ 149 h 177"/>
                  <a:gd name="T20" fmla="*/ 18 w 491"/>
                  <a:gd name="T21" fmla="*/ 159 h 177"/>
                  <a:gd name="T22" fmla="*/ 16 w 491"/>
                  <a:gd name="T23" fmla="*/ 177 h 177"/>
                  <a:gd name="T24" fmla="*/ 0 w 491"/>
                  <a:gd name="T25" fmla="*/ 177 h 177"/>
                  <a:gd name="T26" fmla="*/ 3 w 491"/>
                  <a:gd name="T27" fmla="*/ 156 h 177"/>
                  <a:gd name="T28" fmla="*/ 11 w 491"/>
                  <a:gd name="T29" fmla="*/ 141 h 177"/>
                  <a:gd name="T30" fmla="*/ 23 w 491"/>
                  <a:gd name="T31" fmla="*/ 124 h 177"/>
                  <a:gd name="T32" fmla="*/ 41 w 491"/>
                  <a:gd name="T33" fmla="*/ 106 h 177"/>
                  <a:gd name="T34" fmla="*/ 86 w 491"/>
                  <a:gd name="T35" fmla="*/ 76 h 177"/>
                  <a:gd name="T36" fmla="*/ 114 w 491"/>
                  <a:gd name="T37" fmla="*/ 63 h 177"/>
                  <a:gd name="T38" fmla="*/ 144 w 491"/>
                  <a:gd name="T39" fmla="*/ 50 h 177"/>
                  <a:gd name="T40" fmla="*/ 219 w 491"/>
                  <a:gd name="T41" fmla="*/ 30 h 177"/>
                  <a:gd name="T42" fmla="*/ 300 w 491"/>
                  <a:gd name="T43" fmla="*/ 15 h 177"/>
                  <a:gd name="T44" fmla="*/ 395 w 491"/>
                  <a:gd name="T45" fmla="*/ 5 h 177"/>
                  <a:gd name="T46" fmla="*/ 491 w 491"/>
                  <a:gd name="T47" fmla="*/ 0 h 177"/>
                  <a:gd name="T48" fmla="*/ 491 w 491"/>
                  <a:gd name="T49" fmla="*/ 13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77">
                    <a:moveTo>
                      <a:pt x="491" y="13"/>
                    </a:moveTo>
                    <a:lnTo>
                      <a:pt x="395" y="18"/>
                    </a:lnTo>
                    <a:lnTo>
                      <a:pt x="305" y="28"/>
                    </a:lnTo>
                    <a:lnTo>
                      <a:pt x="224" y="43"/>
                    </a:lnTo>
                    <a:lnTo>
                      <a:pt x="151" y="63"/>
                    </a:lnTo>
                    <a:lnTo>
                      <a:pt x="121" y="76"/>
                    </a:lnTo>
                    <a:lnTo>
                      <a:pt x="94" y="88"/>
                    </a:lnTo>
                    <a:lnTo>
                      <a:pt x="51" y="119"/>
                    </a:lnTo>
                    <a:lnTo>
                      <a:pt x="36" y="131"/>
                    </a:lnTo>
                    <a:lnTo>
                      <a:pt x="23" y="149"/>
                    </a:lnTo>
                    <a:lnTo>
                      <a:pt x="18" y="159"/>
                    </a:lnTo>
                    <a:lnTo>
                      <a:pt x="16" y="177"/>
                    </a:lnTo>
                    <a:lnTo>
                      <a:pt x="0" y="177"/>
                    </a:lnTo>
                    <a:lnTo>
                      <a:pt x="3" y="156"/>
                    </a:lnTo>
                    <a:lnTo>
                      <a:pt x="11" y="141"/>
                    </a:lnTo>
                    <a:lnTo>
                      <a:pt x="23" y="124"/>
                    </a:lnTo>
                    <a:lnTo>
                      <a:pt x="41" y="106"/>
                    </a:lnTo>
                    <a:lnTo>
                      <a:pt x="86" y="76"/>
                    </a:lnTo>
                    <a:lnTo>
                      <a:pt x="114" y="63"/>
                    </a:lnTo>
                    <a:lnTo>
                      <a:pt x="144" y="50"/>
                    </a:lnTo>
                    <a:lnTo>
                      <a:pt x="219" y="30"/>
                    </a:lnTo>
                    <a:lnTo>
                      <a:pt x="300" y="15"/>
                    </a:lnTo>
                    <a:lnTo>
                      <a:pt x="395" y="5"/>
                    </a:lnTo>
                    <a:lnTo>
                      <a:pt x="491" y="0"/>
                    </a:lnTo>
                    <a:lnTo>
                      <a:pt x="49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5" name="Oval 1239"/>
              <p:cNvSpPr>
                <a:spLocks noChangeArrowheads="1"/>
              </p:cNvSpPr>
              <p:nvPr/>
            </p:nvSpPr>
            <p:spPr bwMode="auto">
              <a:xfrm>
                <a:off x="3697" y="1812"/>
                <a:ext cx="11" cy="1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6" name="Freeform 1240"/>
              <p:cNvSpPr>
                <a:spLocks/>
              </p:cNvSpPr>
              <p:nvPr/>
            </p:nvSpPr>
            <p:spPr bwMode="auto">
              <a:xfrm>
                <a:off x="3352" y="1941"/>
                <a:ext cx="351" cy="130"/>
              </a:xfrm>
              <a:custGeom>
                <a:avLst/>
                <a:gdLst>
                  <a:gd name="T0" fmla="*/ 16 w 491"/>
                  <a:gd name="T1" fmla="*/ 0 h 181"/>
                  <a:gd name="T2" fmla="*/ 18 w 491"/>
                  <a:gd name="T3" fmla="*/ 17 h 181"/>
                  <a:gd name="T4" fmla="*/ 23 w 491"/>
                  <a:gd name="T5" fmla="*/ 32 h 181"/>
                  <a:gd name="T6" fmla="*/ 36 w 491"/>
                  <a:gd name="T7" fmla="*/ 50 h 181"/>
                  <a:gd name="T8" fmla="*/ 48 w 491"/>
                  <a:gd name="T9" fmla="*/ 63 h 181"/>
                  <a:gd name="T10" fmla="*/ 94 w 491"/>
                  <a:gd name="T11" fmla="*/ 93 h 181"/>
                  <a:gd name="T12" fmla="*/ 149 w 491"/>
                  <a:gd name="T13" fmla="*/ 116 h 181"/>
                  <a:gd name="T14" fmla="*/ 222 w 491"/>
                  <a:gd name="T15" fmla="*/ 136 h 181"/>
                  <a:gd name="T16" fmla="*/ 262 w 491"/>
                  <a:gd name="T17" fmla="*/ 144 h 181"/>
                  <a:gd name="T18" fmla="*/ 302 w 491"/>
                  <a:gd name="T19" fmla="*/ 151 h 181"/>
                  <a:gd name="T20" fmla="*/ 395 w 491"/>
                  <a:gd name="T21" fmla="*/ 161 h 181"/>
                  <a:gd name="T22" fmla="*/ 491 w 491"/>
                  <a:gd name="T23" fmla="*/ 166 h 181"/>
                  <a:gd name="T24" fmla="*/ 491 w 491"/>
                  <a:gd name="T25" fmla="*/ 181 h 181"/>
                  <a:gd name="T26" fmla="*/ 395 w 491"/>
                  <a:gd name="T27" fmla="*/ 176 h 181"/>
                  <a:gd name="T28" fmla="*/ 300 w 491"/>
                  <a:gd name="T29" fmla="*/ 166 h 181"/>
                  <a:gd name="T30" fmla="*/ 259 w 491"/>
                  <a:gd name="T31" fmla="*/ 159 h 181"/>
                  <a:gd name="T32" fmla="*/ 219 w 491"/>
                  <a:gd name="T33" fmla="*/ 151 h 181"/>
                  <a:gd name="T34" fmla="*/ 146 w 491"/>
                  <a:gd name="T35" fmla="*/ 131 h 181"/>
                  <a:gd name="T36" fmla="*/ 86 w 491"/>
                  <a:gd name="T37" fmla="*/ 106 h 181"/>
                  <a:gd name="T38" fmla="*/ 41 w 491"/>
                  <a:gd name="T39" fmla="*/ 75 h 181"/>
                  <a:gd name="T40" fmla="*/ 23 w 491"/>
                  <a:gd name="T41" fmla="*/ 58 h 181"/>
                  <a:gd name="T42" fmla="*/ 11 w 491"/>
                  <a:gd name="T43" fmla="*/ 40 h 181"/>
                  <a:gd name="T44" fmla="*/ 3 w 491"/>
                  <a:gd name="T45" fmla="*/ 20 h 181"/>
                  <a:gd name="T46" fmla="*/ 0 w 491"/>
                  <a:gd name="T47" fmla="*/ 2 h 181"/>
                  <a:gd name="T48" fmla="*/ 16 w 491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1" h="181">
                    <a:moveTo>
                      <a:pt x="16" y="0"/>
                    </a:moveTo>
                    <a:lnTo>
                      <a:pt x="18" y="17"/>
                    </a:lnTo>
                    <a:lnTo>
                      <a:pt x="23" y="32"/>
                    </a:lnTo>
                    <a:lnTo>
                      <a:pt x="36" y="50"/>
                    </a:lnTo>
                    <a:lnTo>
                      <a:pt x="48" y="63"/>
                    </a:lnTo>
                    <a:lnTo>
                      <a:pt x="94" y="93"/>
                    </a:lnTo>
                    <a:lnTo>
                      <a:pt x="149" y="116"/>
                    </a:lnTo>
                    <a:lnTo>
                      <a:pt x="222" y="136"/>
                    </a:lnTo>
                    <a:lnTo>
                      <a:pt x="262" y="144"/>
                    </a:lnTo>
                    <a:lnTo>
                      <a:pt x="302" y="151"/>
                    </a:lnTo>
                    <a:lnTo>
                      <a:pt x="395" y="161"/>
                    </a:lnTo>
                    <a:lnTo>
                      <a:pt x="491" y="166"/>
                    </a:lnTo>
                    <a:lnTo>
                      <a:pt x="491" y="181"/>
                    </a:lnTo>
                    <a:lnTo>
                      <a:pt x="395" y="176"/>
                    </a:lnTo>
                    <a:lnTo>
                      <a:pt x="300" y="166"/>
                    </a:lnTo>
                    <a:lnTo>
                      <a:pt x="259" y="159"/>
                    </a:lnTo>
                    <a:lnTo>
                      <a:pt x="219" y="151"/>
                    </a:lnTo>
                    <a:lnTo>
                      <a:pt x="146" y="131"/>
                    </a:lnTo>
                    <a:lnTo>
                      <a:pt x="86" y="106"/>
                    </a:lnTo>
                    <a:lnTo>
                      <a:pt x="41" y="75"/>
                    </a:lnTo>
                    <a:lnTo>
                      <a:pt x="23" y="58"/>
                    </a:lnTo>
                    <a:lnTo>
                      <a:pt x="11" y="40"/>
                    </a:lnTo>
                    <a:lnTo>
                      <a:pt x="3" y="20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7" name="Oval 1241"/>
              <p:cNvSpPr>
                <a:spLocks noChangeArrowheads="1"/>
              </p:cNvSpPr>
              <p:nvPr/>
            </p:nvSpPr>
            <p:spPr bwMode="auto">
              <a:xfrm>
                <a:off x="3352" y="193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8" name="Freeform 1242"/>
              <p:cNvSpPr>
                <a:spLocks/>
              </p:cNvSpPr>
              <p:nvPr/>
            </p:nvSpPr>
            <p:spPr bwMode="auto">
              <a:xfrm>
                <a:off x="3703" y="1939"/>
                <a:ext cx="349" cy="132"/>
              </a:xfrm>
              <a:custGeom>
                <a:avLst/>
                <a:gdLst>
                  <a:gd name="T0" fmla="*/ 0 w 487"/>
                  <a:gd name="T1" fmla="*/ 169 h 184"/>
                  <a:gd name="T2" fmla="*/ 98 w 487"/>
                  <a:gd name="T3" fmla="*/ 164 h 184"/>
                  <a:gd name="T4" fmla="*/ 188 w 487"/>
                  <a:gd name="T5" fmla="*/ 154 h 184"/>
                  <a:gd name="T6" fmla="*/ 271 w 487"/>
                  <a:gd name="T7" fmla="*/ 139 h 184"/>
                  <a:gd name="T8" fmla="*/ 342 w 487"/>
                  <a:gd name="T9" fmla="*/ 119 h 184"/>
                  <a:gd name="T10" fmla="*/ 367 w 487"/>
                  <a:gd name="T11" fmla="*/ 109 h 184"/>
                  <a:gd name="T12" fmla="*/ 394 w 487"/>
                  <a:gd name="T13" fmla="*/ 96 h 184"/>
                  <a:gd name="T14" fmla="*/ 440 w 487"/>
                  <a:gd name="T15" fmla="*/ 66 h 184"/>
                  <a:gd name="T16" fmla="*/ 457 w 487"/>
                  <a:gd name="T17" fmla="*/ 51 h 184"/>
                  <a:gd name="T18" fmla="*/ 465 w 487"/>
                  <a:gd name="T19" fmla="*/ 35 h 184"/>
                  <a:gd name="T20" fmla="*/ 472 w 487"/>
                  <a:gd name="T21" fmla="*/ 18 h 184"/>
                  <a:gd name="T22" fmla="*/ 475 w 487"/>
                  <a:gd name="T23" fmla="*/ 0 h 184"/>
                  <a:gd name="T24" fmla="*/ 487 w 487"/>
                  <a:gd name="T25" fmla="*/ 5 h 184"/>
                  <a:gd name="T26" fmla="*/ 485 w 487"/>
                  <a:gd name="T27" fmla="*/ 25 h 184"/>
                  <a:gd name="T28" fmla="*/ 477 w 487"/>
                  <a:gd name="T29" fmla="*/ 43 h 184"/>
                  <a:gd name="T30" fmla="*/ 467 w 487"/>
                  <a:gd name="T31" fmla="*/ 63 h 184"/>
                  <a:gd name="T32" fmla="*/ 447 w 487"/>
                  <a:gd name="T33" fmla="*/ 78 h 184"/>
                  <a:gd name="T34" fmla="*/ 402 w 487"/>
                  <a:gd name="T35" fmla="*/ 109 h 184"/>
                  <a:gd name="T36" fmla="*/ 374 w 487"/>
                  <a:gd name="T37" fmla="*/ 121 h 184"/>
                  <a:gd name="T38" fmla="*/ 344 w 487"/>
                  <a:gd name="T39" fmla="*/ 134 h 184"/>
                  <a:gd name="T40" fmla="*/ 274 w 487"/>
                  <a:gd name="T41" fmla="*/ 154 h 184"/>
                  <a:gd name="T42" fmla="*/ 188 w 487"/>
                  <a:gd name="T43" fmla="*/ 169 h 184"/>
                  <a:gd name="T44" fmla="*/ 98 w 487"/>
                  <a:gd name="T45" fmla="*/ 179 h 184"/>
                  <a:gd name="T46" fmla="*/ 0 w 487"/>
                  <a:gd name="T47" fmla="*/ 184 h 184"/>
                  <a:gd name="T48" fmla="*/ 0 w 487"/>
                  <a:gd name="T49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4">
                    <a:moveTo>
                      <a:pt x="0" y="169"/>
                    </a:moveTo>
                    <a:lnTo>
                      <a:pt x="98" y="164"/>
                    </a:lnTo>
                    <a:lnTo>
                      <a:pt x="188" y="154"/>
                    </a:lnTo>
                    <a:lnTo>
                      <a:pt x="271" y="139"/>
                    </a:lnTo>
                    <a:lnTo>
                      <a:pt x="342" y="119"/>
                    </a:lnTo>
                    <a:lnTo>
                      <a:pt x="367" y="109"/>
                    </a:lnTo>
                    <a:lnTo>
                      <a:pt x="394" y="96"/>
                    </a:lnTo>
                    <a:lnTo>
                      <a:pt x="440" y="66"/>
                    </a:lnTo>
                    <a:lnTo>
                      <a:pt x="457" y="51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7" y="63"/>
                    </a:lnTo>
                    <a:lnTo>
                      <a:pt x="447" y="78"/>
                    </a:lnTo>
                    <a:lnTo>
                      <a:pt x="402" y="109"/>
                    </a:lnTo>
                    <a:lnTo>
                      <a:pt x="374" y="121"/>
                    </a:lnTo>
                    <a:lnTo>
                      <a:pt x="344" y="134"/>
                    </a:lnTo>
                    <a:lnTo>
                      <a:pt x="274" y="154"/>
                    </a:lnTo>
                    <a:lnTo>
                      <a:pt x="188" y="169"/>
                    </a:lnTo>
                    <a:lnTo>
                      <a:pt x="98" y="179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99" name="Oval 1243"/>
              <p:cNvSpPr>
                <a:spLocks noChangeArrowheads="1"/>
              </p:cNvSpPr>
              <p:nvPr/>
            </p:nvSpPr>
            <p:spPr bwMode="auto">
              <a:xfrm>
                <a:off x="3697" y="2060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0" name="Rectangle 1244"/>
              <p:cNvSpPr>
                <a:spLocks noChangeArrowheads="1"/>
              </p:cNvSpPr>
              <p:nvPr/>
            </p:nvSpPr>
            <p:spPr bwMode="auto">
              <a:xfrm>
                <a:off x="4043" y="1939"/>
                <a:ext cx="11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1" name="Oval 1245"/>
              <p:cNvSpPr>
                <a:spLocks noChangeArrowheads="1"/>
              </p:cNvSpPr>
              <p:nvPr/>
            </p:nvSpPr>
            <p:spPr bwMode="auto">
              <a:xfrm>
                <a:off x="4043" y="1935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2" name="Oval 1246"/>
              <p:cNvSpPr>
                <a:spLocks noChangeArrowheads="1"/>
              </p:cNvSpPr>
              <p:nvPr/>
            </p:nvSpPr>
            <p:spPr bwMode="auto">
              <a:xfrm>
                <a:off x="4043" y="1934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3" name="Freeform 1247"/>
              <p:cNvSpPr>
                <a:spLocks/>
              </p:cNvSpPr>
              <p:nvPr/>
            </p:nvSpPr>
            <p:spPr bwMode="auto">
              <a:xfrm>
                <a:off x="2846" y="2922"/>
                <a:ext cx="691" cy="250"/>
              </a:xfrm>
              <a:custGeom>
                <a:avLst/>
                <a:gdLst>
                  <a:gd name="T0" fmla="*/ 965 w 965"/>
                  <a:gd name="T1" fmla="*/ 167 h 349"/>
                  <a:gd name="T2" fmla="*/ 955 w 965"/>
                  <a:gd name="T3" fmla="*/ 139 h 349"/>
                  <a:gd name="T4" fmla="*/ 945 w 965"/>
                  <a:gd name="T5" fmla="*/ 124 h 349"/>
                  <a:gd name="T6" fmla="*/ 928 w 965"/>
                  <a:gd name="T7" fmla="*/ 106 h 349"/>
                  <a:gd name="T8" fmla="*/ 882 w 965"/>
                  <a:gd name="T9" fmla="*/ 76 h 349"/>
                  <a:gd name="T10" fmla="*/ 825 w 965"/>
                  <a:gd name="T11" fmla="*/ 51 h 349"/>
                  <a:gd name="T12" fmla="*/ 752 w 965"/>
                  <a:gd name="T13" fmla="*/ 31 h 349"/>
                  <a:gd name="T14" fmla="*/ 671 w 965"/>
                  <a:gd name="T15" fmla="*/ 13 h 349"/>
                  <a:gd name="T16" fmla="*/ 581 w 965"/>
                  <a:gd name="T17" fmla="*/ 3 h 349"/>
                  <a:gd name="T18" fmla="*/ 483 w 965"/>
                  <a:gd name="T19" fmla="*/ 0 h 349"/>
                  <a:gd name="T20" fmla="*/ 385 w 965"/>
                  <a:gd name="T21" fmla="*/ 3 h 349"/>
                  <a:gd name="T22" fmla="*/ 294 w 965"/>
                  <a:gd name="T23" fmla="*/ 13 h 349"/>
                  <a:gd name="T24" fmla="*/ 254 w 965"/>
                  <a:gd name="T25" fmla="*/ 21 h 349"/>
                  <a:gd name="T26" fmla="*/ 176 w 965"/>
                  <a:gd name="T27" fmla="*/ 41 h 349"/>
                  <a:gd name="T28" fmla="*/ 111 w 965"/>
                  <a:gd name="T29" fmla="*/ 63 h 349"/>
                  <a:gd name="T30" fmla="*/ 70 w 965"/>
                  <a:gd name="T31" fmla="*/ 84 h 349"/>
                  <a:gd name="T32" fmla="*/ 38 w 965"/>
                  <a:gd name="T33" fmla="*/ 106 h 349"/>
                  <a:gd name="T34" fmla="*/ 23 w 965"/>
                  <a:gd name="T35" fmla="*/ 124 h 349"/>
                  <a:gd name="T36" fmla="*/ 10 w 965"/>
                  <a:gd name="T37" fmla="*/ 139 h 349"/>
                  <a:gd name="T38" fmla="*/ 0 w 965"/>
                  <a:gd name="T39" fmla="*/ 167 h 349"/>
                  <a:gd name="T40" fmla="*/ 0 w 965"/>
                  <a:gd name="T41" fmla="*/ 185 h 349"/>
                  <a:gd name="T42" fmla="*/ 10 w 965"/>
                  <a:gd name="T43" fmla="*/ 210 h 349"/>
                  <a:gd name="T44" fmla="*/ 23 w 965"/>
                  <a:gd name="T45" fmla="*/ 228 h 349"/>
                  <a:gd name="T46" fmla="*/ 38 w 965"/>
                  <a:gd name="T47" fmla="*/ 243 h 349"/>
                  <a:gd name="T48" fmla="*/ 83 w 965"/>
                  <a:gd name="T49" fmla="*/ 273 h 349"/>
                  <a:gd name="T50" fmla="*/ 141 w 965"/>
                  <a:gd name="T51" fmla="*/ 298 h 349"/>
                  <a:gd name="T52" fmla="*/ 214 w 965"/>
                  <a:gd name="T53" fmla="*/ 318 h 349"/>
                  <a:gd name="T54" fmla="*/ 294 w 965"/>
                  <a:gd name="T55" fmla="*/ 336 h 349"/>
                  <a:gd name="T56" fmla="*/ 385 w 965"/>
                  <a:gd name="T57" fmla="*/ 346 h 349"/>
                  <a:gd name="T58" fmla="*/ 483 w 965"/>
                  <a:gd name="T59" fmla="*/ 349 h 349"/>
                  <a:gd name="T60" fmla="*/ 581 w 965"/>
                  <a:gd name="T61" fmla="*/ 346 h 349"/>
                  <a:gd name="T62" fmla="*/ 671 w 965"/>
                  <a:gd name="T63" fmla="*/ 336 h 349"/>
                  <a:gd name="T64" fmla="*/ 714 w 965"/>
                  <a:gd name="T65" fmla="*/ 328 h 349"/>
                  <a:gd name="T66" fmla="*/ 789 w 965"/>
                  <a:gd name="T67" fmla="*/ 308 h 349"/>
                  <a:gd name="T68" fmla="*/ 855 w 965"/>
                  <a:gd name="T69" fmla="*/ 286 h 349"/>
                  <a:gd name="T70" fmla="*/ 895 w 965"/>
                  <a:gd name="T71" fmla="*/ 265 h 349"/>
                  <a:gd name="T72" fmla="*/ 928 w 965"/>
                  <a:gd name="T73" fmla="*/ 243 h 349"/>
                  <a:gd name="T74" fmla="*/ 945 w 965"/>
                  <a:gd name="T75" fmla="*/ 228 h 349"/>
                  <a:gd name="T76" fmla="*/ 955 w 965"/>
                  <a:gd name="T77" fmla="*/ 210 h 349"/>
                  <a:gd name="T78" fmla="*/ 965 w 965"/>
                  <a:gd name="T79" fmla="*/ 185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5" h="349">
                    <a:moveTo>
                      <a:pt x="965" y="175"/>
                    </a:moveTo>
                    <a:lnTo>
                      <a:pt x="965" y="167"/>
                    </a:lnTo>
                    <a:lnTo>
                      <a:pt x="963" y="157"/>
                    </a:lnTo>
                    <a:lnTo>
                      <a:pt x="955" y="139"/>
                    </a:lnTo>
                    <a:lnTo>
                      <a:pt x="950" y="132"/>
                    </a:lnTo>
                    <a:lnTo>
                      <a:pt x="945" y="124"/>
                    </a:lnTo>
                    <a:lnTo>
                      <a:pt x="938" y="114"/>
                    </a:lnTo>
                    <a:lnTo>
                      <a:pt x="928" y="106"/>
                    </a:lnTo>
                    <a:lnTo>
                      <a:pt x="908" y="91"/>
                    </a:lnTo>
                    <a:lnTo>
                      <a:pt x="882" y="76"/>
                    </a:lnTo>
                    <a:lnTo>
                      <a:pt x="855" y="63"/>
                    </a:lnTo>
                    <a:lnTo>
                      <a:pt x="825" y="51"/>
                    </a:lnTo>
                    <a:lnTo>
                      <a:pt x="789" y="41"/>
                    </a:lnTo>
                    <a:lnTo>
                      <a:pt x="752" y="31"/>
                    </a:lnTo>
                    <a:lnTo>
                      <a:pt x="714" y="21"/>
                    </a:lnTo>
                    <a:lnTo>
                      <a:pt x="671" y="13"/>
                    </a:lnTo>
                    <a:lnTo>
                      <a:pt x="626" y="8"/>
                    </a:lnTo>
                    <a:lnTo>
                      <a:pt x="581" y="3"/>
                    </a:lnTo>
                    <a:lnTo>
                      <a:pt x="533" y="0"/>
                    </a:lnTo>
                    <a:lnTo>
                      <a:pt x="483" y="0"/>
                    </a:lnTo>
                    <a:lnTo>
                      <a:pt x="435" y="0"/>
                    </a:lnTo>
                    <a:lnTo>
                      <a:pt x="385" y="3"/>
                    </a:lnTo>
                    <a:lnTo>
                      <a:pt x="339" y="8"/>
                    </a:lnTo>
                    <a:lnTo>
                      <a:pt x="294" y="13"/>
                    </a:lnTo>
                    <a:lnTo>
                      <a:pt x="274" y="18"/>
                    </a:lnTo>
                    <a:lnTo>
                      <a:pt x="254" y="21"/>
                    </a:lnTo>
                    <a:lnTo>
                      <a:pt x="214" y="31"/>
                    </a:lnTo>
                    <a:lnTo>
                      <a:pt x="176" y="41"/>
                    </a:lnTo>
                    <a:lnTo>
                      <a:pt x="141" y="51"/>
                    </a:lnTo>
                    <a:lnTo>
                      <a:pt x="111" y="63"/>
                    </a:lnTo>
                    <a:lnTo>
                      <a:pt x="83" y="76"/>
                    </a:lnTo>
                    <a:lnTo>
                      <a:pt x="70" y="84"/>
                    </a:lnTo>
                    <a:lnTo>
                      <a:pt x="58" y="91"/>
                    </a:lnTo>
                    <a:lnTo>
                      <a:pt x="38" y="106"/>
                    </a:lnTo>
                    <a:lnTo>
                      <a:pt x="30" y="114"/>
                    </a:lnTo>
                    <a:lnTo>
                      <a:pt x="23" y="124"/>
                    </a:lnTo>
                    <a:lnTo>
                      <a:pt x="15" y="132"/>
                    </a:lnTo>
                    <a:lnTo>
                      <a:pt x="10" y="139"/>
                    </a:lnTo>
                    <a:lnTo>
                      <a:pt x="3" y="157"/>
                    </a:lnTo>
                    <a:lnTo>
                      <a:pt x="0" y="167"/>
                    </a:lnTo>
                    <a:lnTo>
                      <a:pt x="0" y="175"/>
                    </a:lnTo>
                    <a:lnTo>
                      <a:pt x="0" y="185"/>
                    </a:lnTo>
                    <a:lnTo>
                      <a:pt x="3" y="192"/>
                    </a:lnTo>
                    <a:lnTo>
                      <a:pt x="10" y="210"/>
                    </a:lnTo>
                    <a:lnTo>
                      <a:pt x="15" y="217"/>
                    </a:lnTo>
                    <a:lnTo>
                      <a:pt x="23" y="228"/>
                    </a:lnTo>
                    <a:lnTo>
                      <a:pt x="30" y="235"/>
                    </a:lnTo>
                    <a:lnTo>
                      <a:pt x="38" y="243"/>
                    </a:lnTo>
                    <a:lnTo>
                      <a:pt x="58" y="258"/>
                    </a:lnTo>
                    <a:lnTo>
                      <a:pt x="83" y="273"/>
                    </a:lnTo>
                    <a:lnTo>
                      <a:pt x="111" y="286"/>
                    </a:lnTo>
                    <a:lnTo>
                      <a:pt x="141" y="298"/>
                    </a:lnTo>
                    <a:lnTo>
                      <a:pt x="176" y="308"/>
                    </a:lnTo>
                    <a:lnTo>
                      <a:pt x="214" y="318"/>
                    </a:lnTo>
                    <a:lnTo>
                      <a:pt x="254" y="328"/>
                    </a:lnTo>
                    <a:lnTo>
                      <a:pt x="294" y="336"/>
                    </a:lnTo>
                    <a:lnTo>
                      <a:pt x="339" y="341"/>
                    </a:lnTo>
                    <a:lnTo>
                      <a:pt x="385" y="346"/>
                    </a:lnTo>
                    <a:lnTo>
                      <a:pt x="435" y="349"/>
                    </a:lnTo>
                    <a:lnTo>
                      <a:pt x="483" y="349"/>
                    </a:lnTo>
                    <a:lnTo>
                      <a:pt x="533" y="349"/>
                    </a:lnTo>
                    <a:lnTo>
                      <a:pt x="581" y="346"/>
                    </a:lnTo>
                    <a:lnTo>
                      <a:pt x="626" y="341"/>
                    </a:lnTo>
                    <a:lnTo>
                      <a:pt x="671" y="336"/>
                    </a:lnTo>
                    <a:lnTo>
                      <a:pt x="691" y="331"/>
                    </a:lnTo>
                    <a:lnTo>
                      <a:pt x="714" y="328"/>
                    </a:lnTo>
                    <a:lnTo>
                      <a:pt x="752" y="318"/>
                    </a:lnTo>
                    <a:lnTo>
                      <a:pt x="789" y="308"/>
                    </a:lnTo>
                    <a:lnTo>
                      <a:pt x="825" y="298"/>
                    </a:lnTo>
                    <a:lnTo>
                      <a:pt x="855" y="286"/>
                    </a:lnTo>
                    <a:lnTo>
                      <a:pt x="882" y="273"/>
                    </a:lnTo>
                    <a:lnTo>
                      <a:pt x="895" y="265"/>
                    </a:lnTo>
                    <a:lnTo>
                      <a:pt x="908" y="258"/>
                    </a:lnTo>
                    <a:lnTo>
                      <a:pt x="928" y="243"/>
                    </a:lnTo>
                    <a:lnTo>
                      <a:pt x="938" y="235"/>
                    </a:lnTo>
                    <a:lnTo>
                      <a:pt x="945" y="228"/>
                    </a:lnTo>
                    <a:lnTo>
                      <a:pt x="950" y="217"/>
                    </a:lnTo>
                    <a:lnTo>
                      <a:pt x="955" y="210"/>
                    </a:lnTo>
                    <a:lnTo>
                      <a:pt x="963" y="192"/>
                    </a:lnTo>
                    <a:lnTo>
                      <a:pt x="965" y="185"/>
                    </a:lnTo>
                    <a:lnTo>
                      <a:pt x="965" y="175"/>
                    </a:ln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4" name="Freeform 1248"/>
              <p:cNvSpPr>
                <a:spLocks/>
              </p:cNvSpPr>
              <p:nvPr/>
            </p:nvSpPr>
            <p:spPr bwMode="auto">
              <a:xfrm>
                <a:off x="3192" y="2918"/>
                <a:ext cx="349" cy="129"/>
              </a:xfrm>
              <a:custGeom>
                <a:avLst/>
                <a:gdLst>
                  <a:gd name="T0" fmla="*/ 475 w 487"/>
                  <a:gd name="T1" fmla="*/ 180 h 180"/>
                  <a:gd name="T2" fmla="*/ 472 w 487"/>
                  <a:gd name="T3" fmla="*/ 164 h 180"/>
                  <a:gd name="T4" fmla="*/ 465 w 487"/>
                  <a:gd name="T5" fmla="*/ 149 h 180"/>
                  <a:gd name="T6" fmla="*/ 455 w 487"/>
                  <a:gd name="T7" fmla="*/ 132 h 180"/>
                  <a:gd name="T8" fmla="*/ 440 w 487"/>
                  <a:gd name="T9" fmla="*/ 116 h 180"/>
                  <a:gd name="T10" fmla="*/ 394 w 487"/>
                  <a:gd name="T11" fmla="*/ 89 h 180"/>
                  <a:gd name="T12" fmla="*/ 337 w 487"/>
                  <a:gd name="T13" fmla="*/ 63 h 180"/>
                  <a:gd name="T14" fmla="*/ 266 w 487"/>
                  <a:gd name="T15" fmla="*/ 43 h 180"/>
                  <a:gd name="T16" fmla="*/ 229 w 487"/>
                  <a:gd name="T17" fmla="*/ 33 h 180"/>
                  <a:gd name="T18" fmla="*/ 188 w 487"/>
                  <a:gd name="T19" fmla="*/ 26 h 180"/>
                  <a:gd name="T20" fmla="*/ 98 w 487"/>
                  <a:gd name="T21" fmla="*/ 15 h 180"/>
                  <a:gd name="T22" fmla="*/ 0 w 487"/>
                  <a:gd name="T23" fmla="*/ 13 h 180"/>
                  <a:gd name="T24" fmla="*/ 0 w 487"/>
                  <a:gd name="T25" fmla="*/ 0 h 180"/>
                  <a:gd name="T26" fmla="*/ 98 w 487"/>
                  <a:gd name="T27" fmla="*/ 3 h 180"/>
                  <a:gd name="T28" fmla="*/ 188 w 487"/>
                  <a:gd name="T29" fmla="*/ 13 h 180"/>
                  <a:gd name="T30" fmla="*/ 234 w 487"/>
                  <a:gd name="T31" fmla="*/ 20 h 180"/>
                  <a:gd name="T32" fmla="*/ 271 w 487"/>
                  <a:gd name="T33" fmla="*/ 31 h 180"/>
                  <a:gd name="T34" fmla="*/ 344 w 487"/>
                  <a:gd name="T35" fmla="*/ 51 h 180"/>
                  <a:gd name="T36" fmla="*/ 402 w 487"/>
                  <a:gd name="T37" fmla="*/ 76 h 180"/>
                  <a:gd name="T38" fmla="*/ 450 w 487"/>
                  <a:gd name="T39" fmla="*/ 106 h 180"/>
                  <a:gd name="T40" fmla="*/ 465 w 487"/>
                  <a:gd name="T41" fmla="*/ 121 h 180"/>
                  <a:gd name="T42" fmla="*/ 477 w 487"/>
                  <a:gd name="T43" fmla="*/ 142 h 180"/>
                  <a:gd name="T44" fmla="*/ 485 w 487"/>
                  <a:gd name="T45" fmla="*/ 159 h 180"/>
                  <a:gd name="T46" fmla="*/ 487 w 487"/>
                  <a:gd name="T47" fmla="*/ 180 h 180"/>
                  <a:gd name="T48" fmla="*/ 475 w 487"/>
                  <a:gd name="T49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7" h="180">
                    <a:moveTo>
                      <a:pt x="475" y="180"/>
                    </a:moveTo>
                    <a:lnTo>
                      <a:pt x="472" y="164"/>
                    </a:lnTo>
                    <a:lnTo>
                      <a:pt x="465" y="149"/>
                    </a:lnTo>
                    <a:lnTo>
                      <a:pt x="455" y="132"/>
                    </a:lnTo>
                    <a:lnTo>
                      <a:pt x="440" y="116"/>
                    </a:lnTo>
                    <a:lnTo>
                      <a:pt x="394" y="89"/>
                    </a:lnTo>
                    <a:lnTo>
                      <a:pt x="337" y="63"/>
                    </a:lnTo>
                    <a:lnTo>
                      <a:pt x="266" y="43"/>
                    </a:lnTo>
                    <a:lnTo>
                      <a:pt x="229" y="33"/>
                    </a:lnTo>
                    <a:lnTo>
                      <a:pt x="188" y="26"/>
                    </a:lnTo>
                    <a:lnTo>
                      <a:pt x="98" y="15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8" y="3"/>
                    </a:lnTo>
                    <a:lnTo>
                      <a:pt x="188" y="13"/>
                    </a:lnTo>
                    <a:lnTo>
                      <a:pt x="234" y="20"/>
                    </a:lnTo>
                    <a:lnTo>
                      <a:pt x="271" y="31"/>
                    </a:lnTo>
                    <a:lnTo>
                      <a:pt x="344" y="51"/>
                    </a:lnTo>
                    <a:lnTo>
                      <a:pt x="402" y="76"/>
                    </a:lnTo>
                    <a:lnTo>
                      <a:pt x="450" y="106"/>
                    </a:lnTo>
                    <a:lnTo>
                      <a:pt x="465" y="121"/>
                    </a:lnTo>
                    <a:lnTo>
                      <a:pt x="477" y="142"/>
                    </a:lnTo>
                    <a:lnTo>
                      <a:pt x="485" y="159"/>
                    </a:lnTo>
                    <a:lnTo>
                      <a:pt x="487" y="180"/>
                    </a:lnTo>
                    <a:lnTo>
                      <a:pt x="475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5" name="Freeform 1249"/>
              <p:cNvSpPr>
                <a:spLocks/>
              </p:cNvSpPr>
              <p:nvPr/>
            </p:nvSpPr>
            <p:spPr bwMode="auto">
              <a:xfrm>
                <a:off x="2841" y="2918"/>
                <a:ext cx="351" cy="129"/>
              </a:xfrm>
              <a:custGeom>
                <a:avLst/>
                <a:gdLst>
                  <a:gd name="T0" fmla="*/ 490 w 490"/>
                  <a:gd name="T1" fmla="*/ 13 h 180"/>
                  <a:gd name="T2" fmla="*/ 392 w 490"/>
                  <a:gd name="T3" fmla="*/ 15 h 180"/>
                  <a:gd name="T4" fmla="*/ 304 w 490"/>
                  <a:gd name="T5" fmla="*/ 26 h 180"/>
                  <a:gd name="T6" fmla="*/ 223 w 490"/>
                  <a:gd name="T7" fmla="*/ 43 h 180"/>
                  <a:gd name="T8" fmla="*/ 150 w 490"/>
                  <a:gd name="T9" fmla="*/ 63 h 180"/>
                  <a:gd name="T10" fmla="*/ 93 w 490"/>
                  <a:gd name="T11" fmla="*/ 89 h 180"/>
                  <a:gd name="T12" fmla="*/ 50 w 490"/>
                  <a:gd name="T13" fmla="*/ 119 h 180"/>
                  <a:gd name="T14" fmla="*/ 35 w 490"/>
                  <a:gd name="T15" fmla="*/ 132 h 180"/>
                  <a:gd name="T16" fmla="*/ 22 w 490"/>
                  <a:gd name="T17" fmla="*/ 149 h 180"/>
                  <a:gd name="T18" fmla="*/ 17 w 490"/>
                  <a:gd name="T19" fmla="*/ 162 h 180"/>
                  <a:gd name="T20" fmla="*/ 15 w 490"/>
                  <a:gd name="T21" fmla="*/ 180 h 180"/>
                  <a:gd name="T22" fmla="*/ 0 w 490"/>
                  <a:gd name="T23" fmla="*/ 180 h 180"/>
                  <a:gd name="T24" fmla="*/ 2 w 490"/>
                  <a:gd name="T25" fmla="*/ 159 h 180"/>
                  <a:gd name="T26" fmla="*/ 10 w 490"/>
                  <a:gd name="T27" fmla="*/ 142 h 180"/>
                  <a:gd name="T28" fmla="*/ 22 w 490"/>
                  <a:gd name="T29" fmla="*/ 124 h 180"/>
                  <a:gd name="T30" fmla="*/ 40 w 490"/>
                  <a:gd name="T31" fmla="*/ 106 h 180"/>
                  <a:gd name="T32" fmla="*/ 85 w 490"/>
                  <a:gd name="T33" fmla="*/ 76 h 180"/>
                  <a:gd name="T34" fmla="*/ 143 w 490"/>
                  <a:gd name="T35" fmla="*/ 51 h 180"/>
                  <a:gd name="T36" fmla="*/ 218 w 490"/>
                  <a:gd name="T37" fmla="*/ 31 h 180"/>
                  <a:gd name="T38" fmla="*/ 299 w 490"/>
                  <a:gd name="T39" fmla="*/ 13 h 180"/>
                  <a:gd name="T40" fmla="*/ 392 w 490"/>
                  <a:gd name="T41" fmla="*/ 3 h 180"/>
                  <a:gd name="T42" fmla="*/ 490 w 490"/>
                  <a:gd name="T43" fmla="*/ 0 h 180"/>
                  <a:gd name="T44" fmla="*/ 490 w 490"/>
                  <a:gd name="T45" fmla="*/ 1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90" h="180">
                    <a:moveTo>
                      <a:pt x="490" y="13"/>
                    </a:moveTo>
                    <a:lnTo>
                      <a:pt x="392" y="15"/>
                    </a:lnTo>
                    <a:lnTo>
                      <a:pt x="304" y="26"/>
                    </a:lnTo>
                    <a:lnTo>
                      <a:pt x="223" y="43"/>
                    </a:lnTo>
                    <a:lnTo>
                      <a:pt x="150" y="63"/>
                    </a:lnTo>
                    <a:lnTo>
                      <a:pt x="93" y="89"/>
                    </a:lnTo>
                    <a:lnTo>
                      <a:pt x="50" y="119"/>
                    </a:lnTo>
                    <a:lnTo>
                      <a:pt x="35" y="132"/>
                    </a:lnTo>
                    <a:lnTo>
                      <a:pt x="22" y="149"/>
                    </a:lnTo>
                    <a:lnTo>
                      <a:pt x="17" y="162"/>
                    </a:lnTo>
                    <a:lnTo>
                      <a:pt x="15" y="180"/>
                    </a:lnTo>
                    <a:lnTo>
                      <a:pt x="0" y="180"/>
                    </a:lnTo>
                    <a:lnTo>
                      <a:pt x="2" y="159"/>
                    </a:lnTo>
                    <a:lnTo>
                      <a:pt x="10" y="142"/>
                    </a:lnTo>
                    <a:lnTo>
                      <a:pt x="22" y="124"/>
                    </a:lnTo>
                    <a:lnTo>
                      <a:pt x="40" y="106"/>
                    </a:lnTo>
                    <a:lnTo>
                      <a:pt x="85" y="76"/>
                    </a:lnTo>
                    <a:lnTo>
                      <a:pt x="143" y="51"/>
                    </a:lnTo>
                    <a:lnTo>
                      <a:pt x="218" y="31"/>
                    </a:lnTo>
                    <a:lnTo>
                      <a:pt x="299" y="13"/>
                    </a:lnTo>
                    <a:lnTo>
                      <a:pt x="392" y="3"/>
                    </a:lnTo>
                    <a:lnTo>
                      <a:pt x="490" y="0"/>
                    </a:lnTo>
                    <a:lnTo>
                      <a:pt x="49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6" name="Oval 1250"/>
              <p:cNvSpPr>
                <a:spLocks noChangeArrowheads="1"/>
              </p:cNvSpPr>
              <p:nvPr/>
            </p:nvSpPr>
            <p:spPr bwMode="auto">
              <a:xfrm>
                <a:off x="3186" y="2917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7" name="Freeform 1251"/>
              <p:cNvSpPr>
                <a:spLocks/>
              </p:cNvSpPr>
              <p:nvPr/>
            </p:nvSpPr>
            <p:spPr bwMode="auto">
              <a:xfrm>
                <a:off x="2841" y="3047"/>
                <a:ext cx="351" cy="130"/>
              </a:xfrm>
              <a:custGeom>
                <a:avLst/>
                <a:gdLst>
                  <a:gd name="T0" fmla="*/ 15 w 490"/>
                  <a:gd name="T1" fmla="*/ 0 h 181"/>
                  <a:gd name="T2" fmla="*/ 17 w 490"/>
                  <a:gd name="T3" fmla="*/ 17 h 181"/>
                  <a:gd name="T4" fmla="*/ 22 w 490"/>
                  <a:gd name="T5" fmla="*/ 32 h 181"/>
                  <a:gd name="T6" fmla="*/ 35 w 490"/>
                  <a:gd name="T7" fmla="*/ 50 h 181"/>
                  <a:gd name="T8" fmla="*/ 47 w 490"/>
                  <a:gd name="T9" fmla="*/ 63 h 181"/>
                  <a:gd name="T10" fmla="*/ 93 w 490"/>
                  <a:gd name="T11" fmla="*/ 93 h 181"/>
                  <a:gd name="T12" fmla="*/ 148 w 490"/>
                  <a:gd name="T13" fmla="*/ 116 h 181"/>
                  <a:gd name="T14" fmla="*/ 221 w 490"/>
                  <a:gd name="T15" fmla="*/ 136 h 181"/>
                  <a:gd name="T16" fmla="*/ 261 w 490"/>
                  <a:gd name="T17" fmla="*/ 146 h 181"/>
                  <a:gd name="T18" fmla="*/ 301 w 490"/>
                  <a:gd name="T19" fmla="*/ 153 h 181"/>
                  <a:gd name="T20" fmla="*/ 392 w 490"/>
                  <a:gd name="T21" fmla="*/ 164 h 181"/>
                  <a:gd name="T22" fmla="*/ 490 w 490"/>
                  <a:gd name="T23" fmla="*/ 166 h 181"/>
                  <a:gd name="T24" fmla="*/ 490 w 490"/>
                  <a:gd name="T25" fmla="*/ 181 h 181"/>
                  <a:gd name="T26" fmla="*/ 392 w 490"/>
                  <a:gd name="T27" fmla="*/ 179 h 181"/>
                  <a:gd name="T28" fmla="*/ 299 w 490"/>
                  <a:gd name="T29" fmla="*/ 169 h 181"/>
                  <a:gd name="T30" fmla="*/ 258 w 490"/>
                  <a:gd name="T31" fmla="*/ 161 h 181"/>
                  <a:gd name="T32" fmla="*/ 218 w 490"/>
                  <a:gd name="T33" fmla="*/ 151 h 181"/>
                  <a:gd name="T34" fmla="*/ 145 w 490"/>
                  <a:gd name="T35" fmla="*/ 131 h 181"/>
                  <a:gd name="T36" fmla="*/ 85 w 490"/>
                  <a:gd name="T37" fmla="*/ 106 h 181"/>
                  <a:gd name="T38" fmla="*/ 40 w 490"/>
                  <a:gd name="T39" fmla="*/ 75 h 181"/>
                  <a:gd name="T40" fmla="*/ 22 w 490"/>
                  <a:gd name="T41" fmla="*/ 58 h 181"/>
                  <a:gd name="T42" fmla="*/ 10 w 490"/>
                  <a:gd name="T43" fmla="*/ 40 h 181"/>
                  <a:gd name="T44" fmla="*/ 2 w 490"/>
                  <a:gd name="T45" fmla="*/ 20 h 181"/>
                  <a:gd name="T46" fmla="*/ 0 w 490"/>
                  <a:gd name="T47" fmla="*/ 2 h 181"/>
                  <a:gd name="T48" fmla="*/ 15 w 490"/>
                  <a:gd name="T4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0" h="181">
                    <a:moveTo>
                      <a:pt x="15" y="0"/>
                    </a:moveTo>
                    <a:lnTo>
                      <a:pt x="17" y="17"/>
                    </a:lnTo>
                    <a:lnTo>
                      <a:pt x="22" y="32"/>
                    </a:lnTo>
                    <a:lnTo>
                      <a:pt x="35" y="50"/>
                    </a:lnTo>
                    <a:lnTo>
                      <a:pt x="47" y="63"/>
                    </a:lnTo>
                    <a:lnTo>
                      <a:pt x="93" y="93"/>
                    </a:lnTo>
                    <a:lnTo>
                      <a:pt x="148" y="116"/>
                    </a:lnTo>
                    <a:lnTo>
                      <a:pt x="221" y="136"/>
                    </a:lnTo>
                    <a:lnTo>
                      <a:pt x="261" y="146"/>
                    </a:lnTo>
                    <a:lnTo>
                      <a:pt x="301" y="153"/>
                    </a:lnTo>
                    <a:lnTo>
                      <a:pt x="392" y="164"/>
                    </a:lnTo>
                    <a:lnTo>
                      <a:pt x="490" y="166"/>
                    </a:lnTo>
                    <a:lnTo>
                      <a:pt x="490" y="181"/>
                    </a:lnTo>
                    <a:lnTo>
                      <a:pt x="392" y="179"/>
                    </a:lnTo>
                    <a:lnTo>
                      <a:pt x="299" y="169"/>
                    </a:lnTo>
                    <a:lnTo>
                      <a:pt x="258" y="161"/>
                    </a:lnTo>
                    <a:lnTo>
                      <a:pt x="218" y="151"/>
                    </a:lnTo>
                    <a:lnTo>
                      <a:pt x="145" y="131"/>
                    </a:lnTo>
                    <a:lnTo>
                      <a:pt x="85" y="106"/>
                    </a:lnTo>
                    <a:lnTo>
                      <a:pt x="40" y="75"/>
                    </a:lnTo>
                    <a:lnTo>
                      <a:pt x="22" y="58"/>
                    </a:lnTo>
                    <a:lnTo>
                      <a:pt x="10" y="40"/>
                    </a:lnTo>
                    <a:lnTo>
                      <a:pt x="2" y="2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09" name="Oval 1253"/>
              <p:cNvSpPr>
                <a:spLocks noChangeArrowheads="1"/>
              </p:cNvSpPr>
              <p:nvPr/>
            </p:nvSpPr>
            <p:spPr bwMode="auto">
              <a:xfrm>
                <a:off x="2847" y="3041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10" name="Freeform 1254"/>
              <p:cNvSpPr>
                <a:spLocks/>
              </p:cNvSpPr>
              <p:nvPr/>
            </p:nvSpPr>
            <p:spPr bwMode="auto">
              <a:xfrm>
                <a:off x="3198" y="3045"/>
                <a:ext cx="348" cy="132"/>
              </a:xfrm>
              <a:custGeom>
                <a:avLst/>
                <a:gdLst>
                  <a:gd name="T0" fmla="*/ 0 w 487"/>
                  <a:gd name="T1" fmla="*/ 169 h 184"/>
                  <a:gd name="T2" fmla="*/ 98 w 487"/>
                  <a:gd name="T3" fmla="*/ 167 h 184"/>
                  <a:gd name="T4" fmla="*/ 188 w 487"/>
                  <a:gd name="T5" fmla="*/ 156 h 184"/>
                  <a:gd name="T6" fmla="*/ 269 w 487"/>
                  <a:gd name="T7" fmla="*/ 139 h 184"/>
                  <a:gd name="T8" fmla="*/ 342 w 487"/>
                  <a:gd name="T9" fmla="*/ 119 h 184"/>
                  <a:gd name="T10" fmla="*/ 394 w 487"/>
                  <a:gd name="T11" fmla="*/ 96 h 184"/>
                  <a:gd name="T12" fmla="*/ 440 w 487"/>
                  <a:gd name="T13" fmla="*/ 66 h 184"/>
                  <a:gd name="T14" fmla="*/ 455 w 487"/>
                  <a:gd name="T15" fmla="*/ 50 h 184"/>
                  <a:gd name="T16" fmla="*/ 465 w 487"/>
                  <a:gd name="T17" fmla="*/ 35 h 184"/>
                  <a:gd name="T18" fmla="*/ 472 w 487"/>
                  <a:gd name="T19" fmla="*/ 18 h 184"/>
                  <a:gd name="T20" fmla="*/ 475 w 487"/>
                  <a:gd name="T21" fmla="*/ 0 h 184"/>
                  <a:gd name="T22" fmla="*/ 487 w 487"/>
                  <a:gd name="T23" fmla="*/ 5 h 184"/>
                  <a:gd name="T24" fmla="*/ 485 w 487"/>
                  <a:gd name="T25" fmla="*/ 25 h 184"/>
                  <a:gd name="T26" fmla="*/ 477 w 487"/>
                  <a:gd name="T27" fmla="*/ 43 h 184"/>
                  <a:gd name="T28" fmla="*/ 465 w 487"/>
                  <a:gd name="T29" fmla="*/ 63 h 184"/>
                  <a:gd name="T30" fmla="*/ 447 w 487"/>
                  <a:gd name="T31" fmla="*/ 78 h 184"/>
                  <a:gd name="T32" fmla="*/ 402 w 487"/>
                  <a:gd name="T33" fmla="*/ 109 h 184"/>
                  <a:gd name="T34" fmla="*/ 344 w 487"/>
                  <a:gd name="T35" fmla="*/ 134 h 184"/>
                  <a:gd name="T36" fmla="*/ 271 w 487"/>
                  <a:gd name="T37" fmla="*/ 154 h 184"/>
                  <a:gd name="T38" fmla="*/ 188 w 487"/>
                  <a:gd name="T39" fmla="*/ 172 h 184"/>
                  <a:gd name="T40" fmla="*/ 98 w 487"/>
                  <a:gd name="T41" fmla="*/ 182 h 184"/>
                  <a:gd name="T42" fmla="*/ 0 w 487"/>
                  <a:gd name="T43" fmla="*/ 184 h 184"/>
                  <a:gd name="T44" fmla="*/ 0 w 487"/>
                  <a:gd name="T45" fmla="*/ 16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7" h="184">
                    <a:moveTo>
                      <a:pt x="0" y="169"/>
                    </a:moveTo>
                    <a:lnTo>
                      <a:pt x="98" y="167"/>
                    </a:lnTo>
                    <a:lnTo>
                      <a:pt x="188" y="156"/>
                    </a:lnTo>
                    <a:lnTo>
                      <a:pt x="269" y="139"/>
                    </a:lnTo>
                    <a:lnTo>
                      <a:pt x="342" y="119"/>
                    </a:lnTo>
                    <a:lnTo>
                      <a:pt x="394" y="96"/>
                    </a:lnTo>
                    <a:lnTo>
                      <a:pt x="440" y="66"/>
                    </a:lnTo>
                    <a:lnTo>
                      <a:pt x="455" y="50"/>
                    </a:lnTo>
                    <a:lnTo>
                      <a:pt x="465" y="35"/>
                    </a:lnTo>
                    <a:lnTo>
                      <a:pt x="472" y="18"/>
                    </a:lnTo>
                    <a:lnTo>
                      <a:pt x="475" y="0"/>
                    </a:lnTo>
                    <a:lnTo>
                      <a:pt x="487" y="5"/>
                    </a:lnTo>
                    <a:lnTo>
                      <a:pt x="485" y="25"/>
                    </a:lnTo>
                    <a:lnTo>
                      <a:pt x="477" y="43"/>
                    </a:lnTo>
                    <a:lnTo>
                      <a:pt x="465" y="63"/>
                    </a:lnTo>
                    <a:lnTo>
                      <a:pt x="447" y="78"/>
                    </a:lnTo>
                    <a:lnTo>
                      <a:pt x="402" y="109"/>
                    </a:lnTo>
                    <a:lnTo>
                      <a:pt x="344" y="134"/>
                    </a:lnTo>
                    <a:lnTo>
                      <a:pt x="271" y="154"/>
                    </a:lnTo>
                    <a:lnTo>
                      <a:pt x="188" y="172"/>
                    </a:lnTo>
                    <a:lnTo>
                      <a:pt x="98" y="182"/>
                    </a:lnTo>
                    <a:lnTo>
                      <a:pt x="0" y="184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11" name="Oval 1255"/>
              <p:cNvSpPr>
                <a:spLocks noChangeArrowheads="1"/>
              </p:cNvSpPr>
              <p:nvPr/>
            </p:nvSpPr>
            <p:spPr bwMode="auto">
              <a:xfrm>
                <a:off x="3192" y="316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12" name="Oval 1256"/>
              <p:cNvSpPr>
                <a:spLocks noChangeArrowheads="1"/>
              </p:cNvSpPr>
              <p:nvPr/>
            </p:nvSpPr>
            <p:spPr bwMode="auto">
              <a:xfrm>
                <a:off x="3538" y="3041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15" name="Oval 1259"/>
              <p:cNvSpPr>
                <a:spLocks noChangeArrowheads="1"/>
              </p:cNvSpPr>
              <p:nvPr/>
            </p:nvSpPr>
            <p:spPr bwMode="auto">
              <a:xfrm>
                <a:off x="2847" y="1619"/>
                <a:ext cx="10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18" name="Oval 1262"/>
              <p:cNvSpPr>
                <a:spLocks noChangeArrowheads="1"/>
              </p:cNvSpPr>
              <p:nvPr/>
            </p:nvSpPr>
            <p:spPr bwMode="auto">
              <a:xfrm>
                <a:off x="4252" y="2721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21" name="Oval 1265"/>
              <p:cNvSpPr>
                <a:spLocks noChangeArrowheads="1"/>
              </p:cNvSpPr>
              <p:nvPr/>
            </p:nvSpPr>
            <p:spPr bwMode="auto">
              <a:xfrm>
                <a:off x="3485" y="3114"/>
                <a:ext cx="11" cy="1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64" name="Text Box 1708"/>
              <p:cNvSpPr txBox="1">
                <a:spLocks noChangeArrowheads="1"/>
              </p:cNvSpPr>
              <p:nvPr/>
            </p:nvSpPr>
            <p:spPr bwMode="auto">
              <a:xfrm>
                <a:off x="2350" y="1645"/>
                <a:ext cx="66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Primary</a:t>
                </a:r>
                <a:br>
                  <a:rPr lang="en-US" altLang="en-US" sz="1000"/>
                </a:br>
                <a:r>
                  <a:rPr lang="en-US" altLang="en-US" sz="1000"/>
                  <a:t>Impact</a:t>
                </a:r>
                <a:endParaRPr lang="en-US" altLang="en-US" sz="5000"/>
              </a:p>
            </p:txBody>
          </p:sp>
          <p:sp>
            <p:nvSpPr>
              <p:cNvPr id="302765" name="Text Box 1709"/>
              <p:cNvSpPr txBox="1">
                <a:spLocks noChangeArrowheads="1"/>
              </p:cNvSpPr>
              <p:nvPr/>
            </p:nvSpPr>
            <p:spPr bwMode="auto">
              <a:xfrm>
                <a:off x="3381" y="1838"/>
                <a:ext cx="66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Primary</a:t>
                </a:r>
                <a:br>
                  <a:rPr lang="en-US" altLang="en-US" sz="1000"/>
                </a:br>
                <a:r>
                  <a:rPr lang="en-US" altLang="en-US" sz="1000"/>
                  <a:t>Impact</a:t>
                </a:r>
                <a:endParaRPr lang="en-US" altLang="en-US" sz="5000"/>
              </a:p>
            </p:txBody>
          </p:sp>
          <p:sp>
            <p:nvSpPr>
              <p:cNvPr id="302766" name="Text Box 1710"/>
              <p:cNvSpPr txBox="1">
                <a:spLocks noChangeArrowheads="1"/>
              </p:cNvSpPr>
              <p:nvPr/>
            </p:nvSpPr>
            <p:spPr bwMode="auto">
              <a:xfrm>
                <a:off x="3649" y="2563"/>
                <a:ext cx="667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Primary</a:t>
                </a:r>
                <a:br>
                  <a:rPr lang="en-US" altLang="en-US" sz="1000"/>
                </a:br>
                <a:r>
                  <a:rPr lang="en-US" altLang="en-US" sz="1000"/>
                  <a:t>Impact</a:t>
                </a:r>
                <a:endParaRPr lang="en-US" altLang="en-US" sz="5000"/>
              </a:p>
            </p:txBody>
          </p:sp>
          <p:sp>
            <p:nvSpPr>
              <p:cNvPr id="302767" name="Text Box 1711"/>
              <p:cNvSpPr txBox="1">
                <a:spLocks noChangeArrowheads="1"/>
              </p:cNvSpPr>
              <p:nvPr/>
            </p:nvSpPr>
            <p:spPr bwMode="auto">
              <a:xfrm>
                <a:off x="2838" y="2950"/>
                <a:ext cx="66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Primary</a:t>
                </a:r>
                <a:br>
                  <a:rPr lang="en-US" altLang="en-US" sz="1000"/>
                </a:br>
                <a:r>
                  <a:rPr lang="en-US" altLang="en-US" sz="1000"/>
                  <a:t>Impact</a:t>
                </a:r>
                <a:endParaRPr lang="en-US" altLang="en-US" sz="5000"/>
              </a:p>
            </p:txBody>
          </p:sp>
          <p:sp>
            <p:nvSpPr>
              <p:cNvPr id="302768" name="Text Box 1712"/>
              <p:cNvSpPr txBox="1">
                <a:spLocks noChangeArrowheads="1"/>
              </p:cNvSpPr>
              <p:nvPr/>
            </p:nvSpPr>
            <p:spPr bwMode="auto">
              <a:xfrm>
                <a:off x="1839" y="2880"/>
                <a:ext cx="668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Primary</a:t>
                </a:r>
                <a:br>
                  <a:rPr lang="en-US" altLang="en-US" sz="1000"/>
                </a:br>
                <a:r>
                  <a:rPr lang="en-US" altLang="en-US" sz="1000"/>
                  <a:t>Impact</a:t>
                </a:r>
                <a:endParaRPr lang="en-US" altLang="en-US" sz="5000"/>
              </a:p>
            </p:txBody>
          </p:sp>
          <p:sp>
            <p:nvSpPr>
              <p:cNvPr id="302769" name="Text Box 1713"/>
              <p:cNvSpPr txBox="1">
                <a:spLocks noChangeArrowheads="1"/>
              </p:cNvSpPr>
              <p:nvPr/>
            </p:nvSpPr>
            <p:spPr bwMode="auto">
              <a:xfrm>
                <a:off x="1329" y="2359"/>
                <a:ext cx="66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Primary</a:t>
                </a:r>
                <a:br>
                  <a:rPr lang="en-US" altLang="en-US" sz="1000"/>
                </a:br>
                <a:r>
                  <a:rPr lang="en-US" altLang="en-US" sz="1000"/>
                  <a:t>Impact</a:t>
                </a:r>
                <a:endParaRPr lang="en-US" altLang="en-US" sz="5000"/>
              </a:p>
            </p:txBody>
          </p:sp>
          <p:sp>
            <p:nvSpPr>
              <p:cNvPr id="302770" name="Text Box 1714"/>
              <p:cNvSpPr txBox="1">
                <a:spLocks noChangeArrowheads="1"/>
              </p:cNvSpPr>
              <p:nvPr/>
            </p:nvSpPr>
            <p:spPr bwMode="auto">
              <a:xfrm>
                <a:off x="1382" y="1902"/>
                <a:ext cx="668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Primary</a:t>
                </a:r>
                <a:br>
                  <a:rPr lang="en-US" altLang="en-US" sz="1000"/>
                </a:br>
                <a:r>
                  <a:rPr lang="en-US" altLang="en-US" sz="1000"/>
                  <a:t>Impact</a:t>
                </a:r>
                <a:endParaRPr lang="en-US" altLang="en-US" sz="5000"/>
              </a:p>
            </p:txBody>
          </p:sp>
        </p:grpSp>
      </p:grpSp>
      <p:grpSp>
        <p:nvGrpSpPr>
          <p:cNvPr id="302799" name="Group 1743"/>
          <p:cNvGrpSpPr>
            <a:grpSpLocks/>
          </p:cNvGrpSpPr>
          <p:nvPr/>
        </p:nvGrpSpPr>
        <p:grpSpPr bwMode="auto">
          <a:xfrm>
            <a:off x="2192191" y="1600558"/>
            <a:ext cx="7528071" cy="4285893"/>
            <a:chOff x="583" y="1162"/>
            <a:chExt cx="4580" cy="2546"/>
          </a:xfrm>
        </p:grpSpPr>
        <p:sp>
          <p:nvSpPr>
            <p:cNvPr id="300905" name="Oval 873"/>
            <p:cNvSpPr>
              <a:spLocks noChangeArrowheads="1"/>
            </p:cNvSpPr>
            <p:nvPr/>
          </p:nvSpPr>
          <p:spPr bwMode="auto">
            <a:xfrm>
              <a:off x="732" y="1232"/>
              <a:ext cx="4210" cy="24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2796" name="Group 1740"/>
            <p:cNvGrpSpPr>
              <a:grpSpLocks/>
            </p:cNvGrpSpPr>
            <p:nvPr/>
          </p:nvGrpSpPr>
          <p:grpSpPr bwMode="auto">
            <a:xfrm>
              <a:off x="583" y="1162"/>
              <a:ext cx="4580" cy="2546"/>
              <a:chOff x="583" y="1162"/>
              <a:chExt cx="4580" cy="2546"/>
            </a:xfrm>
          </p:grpSpPr>
          <p:grpSp>
            <p:nvGrpSpPr>
              <p:cNvPr id="302795" name="Group 1739"/>
              <p:cNvGrpSpPr>
                <a:grpSpLocks/>
              </p:cNvGrpSpPr>
              <p:nvPr/>
            </p:nvGrpSpPr>
            <p:grpSpPr bwMode="auto">
              <a:xfrm>
                <a:off x="660" y="1162"/>
                <a:ext cx="4431" cy="2546"/>
                <a:chOff x="660" y="1162"/>
                <a:chExt cx="4431" cy="2546"/>
              </a:xfrm>
            </p:grpSpPr>
            <p:sp>
              <p:nvSpPr>
                <p:cNvPr id="300907" name="Oval 875"/>
                <p:cNvSpPr>
                  <a:spLocks noChangeArrowheads="1"/>
                </p:cNvSpPr>
                <p:nvPr/>
              </p:nvSpPr>
              <p:spPr bwMode="auto">
                <a:xfrm>
                  <a:off x="2833" y="1227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08" name="Oval 876"/>
                <p:cNvSpPr>
                  <a:spLocks noChangeArrowheads="1"/>
                </p:cNvSpPr>
                <p:nvPr/>
              </p:nvSpPr>
              <p:spPr bwMode="auto">
                <a:xfrm>
                  <a:off x="726" y="2456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10" name="Rectangle 878"/>
                <p:cNvSpPr>
                  <a:spLocks noChangeArrowheads="1"/>
                </p:cNvSpPr>
                <p:nvPr/>
              </p:nvSpPr>
              <p:spPr bwMode="auto">
                <a:xfrm>
                  <a:off x="4941" y="2460"/>
                  <a:ext cx="10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11" name="Oval 879"/>
                <p:cNvSpPr>
                  <a:spLocks noChangeArrowheads="1"/>
                </p:cNvSpPr>
                <p:nvPr/>
              </p:nvSpPr>
              <p:spPr bwMode="auto">
                <a:xfrm>
                  <a:off x="4941" y="2456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12" name="Oval 880"/>
                <p:cNvSpPr>
                  <a:spLocks noChangeArrowheads="1"/>
                </p:cNvSpPr>
                <p:nvPr/>
              </p:nvSpPr>
              <p:spPr bwMode="auto">
                <a:xfrm>
                  <a:off x="4941" y="2454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99" name="Freeform 967"/>
                <p:cNvSpPr>
                  <a:spLocks/>
                </p:cNvSpPr>
                <p:nvPr/>
              </p:nvSpPr>
              <p:spPr bwMode="auto">
                <a:xfrm>
                  <a:off x="1437" y="1426"/>
                  <a:ext cx="496" cy="184"/>
                </a:xfrm>
                <a:custGeom>
                  <a:avLst/>
                  <a:gdLst>
                    <a:gd name="T0" fmla="*/ 693 w 693"/>
                    <a:gd name="T1" fmla="*/ 114 h 258"/>
                    <a:gd name="T2" fmla="*/ 683 w 693"/>
                    <a:gd name="T3" fmla="*/ 96 h 258"/>
                    <a:gd name="T4" fmla="*/ 666 w 693"/>
                    <a:gd name="T5" fmla="*/ 78 h 258"/>
                    <a:gd name="T6" fmla="*/ 636 w 693"/>
                    <a:gd name="T7" fmla="*/ 58 h 258"/>
                    <a:gd name="T8" fmla="*/ 593 w 693"/>
                    <a:gd name="T9" fmla="*/ 38 h 258"/>
                    <a:gd name="T10" fmla="*/ 540 w 693"/>
                    <a:gd name="T11" fmla="*/ 23 h 258"/>
                    <a:gd name="T12" fmla="*/ 482 w 693"/>
                    <a:gd name="T13" fmla="*/ 10 h 258"/>
                    <a:gd name="T14" fmla="*/ 417 w 693"/>
                    <a:gd name="T15" fmla="*/ 3 h 258"/>
                    <a:gd name="T16" fmla="*/ 346 w 693"/>
                    <a:gd name="T17" fmla="*/ 0 h 258"/>
                    <a:gd name="T18" fmla="*/ 276 w 693"/>
                    <a:gd name="T19" fmla="*/ 3 h 258"/>
                    <a:gd name="T20" fmla="*/ 211 w 693"/>
                    <a:gd name="T21" fmla="*/ 10 h 258"/>
                    <a:gd name="T22" fmla="*/ 181 w 693"/>
                    <a:gd name="T23" fmla="*/ 18 h 258"/>
                    <a:gd name="T24" fmla="*/ 125 w 693"/>
                    <a:gd name="T25" fmla="*/ 30 h 258"/>
                    <a:gd name="T26" fmla="*/ 77 w 693"/>
                    <a:gd name="T27" fmla="*/ 48 h 258"/>
                    <a:gd name="T28" fmla="*/ 40 w 693"/>
                    <a:gd name="T29" fmla="*/ 68 h 258"/>
                    <a:gd name="T30" fmla="*/ 15 w 693"/>
                    <a:gd name="T31" fmla="*/ 91 h 258"/>
                    <a:gd name="T32" fmla="*/ 2 w 693"/>
                    <a:gd name="T33" fmla="*/ 116 h 258"/>
                    <a:gd name="T34" fmla="*/ 2 w 693"/>
                    <a:gd name="T35" fmla="*/ 144 h 258"/>
                    <a:gd name="T36" fmla="*/ 10 w 693"/>
                    <a:gd name="T37" fmla="*/ 162 h 258"/>
                    <a:gd name="T38" fmla="*/ 27 w 693"/>
                    <a:gd name="T39" fmla="*/ 179 h 258"/>
                    <a:gd name="T40" fmla="*/ 57 w 693"/>
                    <a:gd name="T41" fmla="*/ 202 h 258"/>
                    <a:gd name="T42" fmla="*/ 100 w 693"/>
                    <a:gd name="T43" fmla="*/ 220 h 258"/>
                    <a:gd name="T44" fmla="*/ 153 w 693"/>
                    <a:gd name="T45" fmla="*/ 237 h 258"/>
                    <a:gd name="T46" fmla="*/ 211 w 693"/>
                    <a:gd name="T47" fmla="*/ 248 h 258"/>
                    <a:gd name="T48" fmla="*/ 276 w 693"/>
                    <a:gd name="T49" fmla="*/ 255 h 258"/>
                    <a:gd name="T50" fmla="*/ 346 w 693"/>
                    <a:gd name="T51" fmla="*/ 258 h 258"/>
                    <a:gd name="T52" fmla="*/ 417 w 693"/>
                    <a:gd name="T53" fmla="*/ 255 h 258"/>
                    <a:gd name="T54" fmla="*/ 482 w 693"/>
                    <a:gd name="T55" fmla="*/ 248 h 258"/>
                    <a:gd name="T56" fmla="*/ 512 w 693"/>
                    <a:gd name="T57" fmla="*/ 243 h 258"/>
                    <a:gd name="T58" fmla="*/ 568 w 693"/>
                    <a:gd name="T59" fmla="*/ 230 h 258"/>
                    <a:gd name="T60" fmla="*/ 615 w 693"/>
                    <a:gd name="T61" fmla="*/ 212 h 258"/>
                    <a:gd name="T62" fmla="*/ 653 w 693"/>
                    <a:gd name="T63" fmla="*/ 192 h 258"/>
                    <a:gd name="T64" fmla="*/ 678 w 693"/>
                    <a:gd name="T65" fmla="*/ 167 h 258"/>
                    <a:gd name="T66" fmla="*/ 693 w 693"/>
                    <a:gd name="T67" fmla="*/ 144 h 258"/>
                    <a:gd name="T68" fmla="*/ 693 w 693"/>
                    <a:gd name="T69" fmla="*/ 12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3" h="258">
                      <a:moveTo>
                        <a:pt x="693" y="126"/>
                      </a:moveTo>
                      <a:lnTo>
                        <a:pt x="693" y="114"/>
                      </a:lnTo>
                      <a:lnTo>
                        <a:pt x="686" y="101"/>
                      </a:lnTo>
                      <a:lnTo>
                        <a:pt x="683" y="96"/>
                      </a:lnTo>
                      <a:lnTo>
                        <a:pt x="678" y="91"/>
                      </a:lnTo>
                      <a:lnTo>
                        <a:pt x="666" y="78"/>
                      </a:lnTo>
                      <a:lnTo>
                        <a:pt x="653" y="68"/>
                      </a:lnTo>
                      <a:lnTo>
                        <a:pt x="636" y="58"/>
                      </a:lnTo>
                      <a:lnTo>
                        <a:pt x="615" y="48"/>
                      </a:lnTo>
                      <a:lnTo>
                        <a:pt x="593" y="38"/>
                      </a:lnTo>
                      <a:lnTo>
                        <a:pt x="568" y="30"/>
                      </a:lnTo>
                      <a:lnTo>
                        <a:pt x="540" y="23"/>
                      </a:lnTo>
                      <a:lnTo>
                        <a:pt x="512" y="18"/>
                      </a:lnTo>
                      <a:lnTo>
                        <a:pt x="482" y="10"/>
                      </a:lnTo>
                      <a:lnTo>
                        <a:pt x="450" y="8"/>
                      </a:lnTo>
                      <a:lnTo>
                        <a:pt x="417" y="3"/>
                      </a:lnTo>
                      <a:lnTo>
                        <a:pt x="382" y="3"/>
                      </a:lnTo>
                      <a:lnTo>
                        <a:pt x="346" y="0"/>
                      </a:lnTo>
                      <a:lnTo>
                        <a:pt x="311" y="3"/>
                      </a:lnTo>
                      <a:lnTo>
                        <a:pt x="276" y="3"/>
                      </a:lnTo>
                      <a:lnTo>
                        <a:pt x="243" y="8"/>
                      </a:lnTo>
                      <a:lnTo>
                        <a:pt x="211" y="10"/>
                      </a:lnTo>
                      <a:lnTo>
                        <a:pt x="196" y="13"/>
                      </a:lnTo>
                      <a:lnTo>
                        <a:pt x="181" y="18"/>
                      </a:lnTo>
                      <a:lnTo>
                        <a:pt x="153" y="23"/>
                      </a:lnTo>
                      <a:lnTo>
                        <a:pt x="125" y="30"/>
                      </a:lnTo>
                      <a:lnTo>
                        <a:pt x="100" y="38"/>
                      </a:lnTo>
                      <a:lnTo>
                        <a:pt x="77" y="48"/>
                      </a:lnTo>
                      <a:lnTo>
                        <a:pt x="57" y="58"/>
                      </a:lnTo>
                      <a:lnTo>
                        <a:pt x="40" y="68"/>
                      </a:lnTo>
                      <a:lnTo>
                        <a:pt x="27" y="81"/>
                      </a:lnTo>
                      <a:lnTo>
                        <a:pt x="15" y="91"/>
                      </a:lnTo>
                      <a:lnTo>
                        <a:pt x="7" y="104"/>
                      </a:lnTo>
                      <a:lnTo>
                        <a:pt x="2" y="116"/>
                      </a:lnTo>
                      <a:lnTo>
                        <a:pt x="0" y="129"/>
                      </a:lnTo>
                      <a:lnTo>
                        <a:pt x="2" y="144"/>
                      </a:lnTo>
                      <a:lnTo>
                        <a:pt x="7" y="157"/>
                      </a:lnTo>
                      <a:lnTo>
                        <a:pt x="10" y="162"/>
                      </a:lnTo>
                      <a:lnTo>
                        <a:pt x="15" y="167"/>
                      </a:lnTo>
                      <a:lnTo>
                        <a:pt x="27" y="179"/>
                      </a:lnTo>
                      <a:lnTo>
                        <a:pt x="40" y="192"/>
                      </a:lnTo>
                      <a:lnTo>
                        <a:pt x="57" y="202"/>
                      </a:lnTo>
                      <a:lnTo>
                        <a:pt x="77" y="212"/>
                      </a:lnTo>
                      <a:lnTo>
                        <a:pt x="100" y="220"/>
                      </a:lnTo>
                      <a:lnTo>
                        <a:pt x="125" y="230"/>
                      </a:lnTo>
                      <a:lnTo>
                        <a:pt x="153" y="237"/>
                      </a:lnTo>
                      <a:lnTo>
                        <a:pt x="181" y="243"/>
                      </a:lnTo>
                      <a:lnTo>
                        <a:pt x="211" y="248"/>
                      </a:lnTo>
                      <a:lnTo>
                        <a:pt x="243" y="253"/>
                      </a:lnTo>
                      <a:lnTo>
                        <a:pt x="276" y="255"/>
                      </a:lnTo>
                      <a:lnTo>
                        <a:pt x="311" y="258"/>
                      </a:lnTo>
                      <a:lnTo>
                        <a:pt x="346" y="258"/>
                      </a:lnTo>
                      <a:lnTo>
                        <a:pt x="382" y="258"/>
                      </a:lnTo>
                      <a:lnTo>
                        <a:pt x="417" y="255"/>
                      </a:lnTo>
                      <a:lnTo>
                        <a:pt x="450" y="253"/>
                      </a:lnTo>
                      <a:lnTo>
                        <a:pt x="482" y="248"/>
                      </a:lnTo>
                      <a:lnTo>
                        <a:pt x="497" y="245"/>
                      </a:lnTo>
                      <a:lnTo>
                        <a:pt x="512" y="243"/>
                      </a:lnTo>
                      <a:lnTo>
                        <a:pt x="540" y="237"/>
                      </a:lnTo>
                      <a:lnTo>
                        <a:pt x="568" y="230"/>
                      </a:lnTo>
                      <a:lnTo>
                        <a:pt x="593" y="220"/>
                      </a:lnTo>
                      <a:lnTo>
                        <a:pt x="615" y="212"/>
                      </a:lnTo>
                      <a:lnTo>
                        <a:pt x="636" y="202"/>
                      </a:lnTo>
                      <a:lnTo>
                        <a:pt x="653" y="192"/>
                      </a:lnTo>
                      <a:lnTo>
                        <a:pt x="666" y="179"/>
                      </a:lnTo>
                      <a:lnTo>
                        <a:pt x="678" y="167"/>
                      </a:lnTo>
                      <a:lnTo>
                        <a:pt x="686" y="157"/>
                      </a:lnTo>
                      <a:lnTo>
                        <a:pt x="693" y="144"/>
                      </a:lnTo>
                      <a:lnTo>
                        <a:pt x="693" y="129"/>
                      </a:lnTo>
                      <a:lnTo>
                        <a:pt x="693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0" name="Freeform 968"/>
                <p:cNvSpPr>
                  <a:spLocks/>
                </p:cNvSpPr>
                <p:nvPr/>
              </p:nvSpPr>
              <p:spPr bwMode="auto">
                <a:xfrm>
                  <a:off x="1685" y="1422"/>
                  <a:ext cx="252" cy="96"/>
                </a:xfrm>
                <a:custGeom>
                  <a:avLst/>
                  <a:gdLst>
                    <a:gd name="T0" fmla="*/ 340 w 352"/>
                    <a:gd name="T1" fmla="*/ 134 h 134"/>
                    <a:gd name="T2" fmla="*/ 332 w 352"/>
                    <a:gd name="T3" fmla="*/ 111 h 134"/>
                    <a:gd name="T4" fmla="*/ 315 w 352"/>
                    <a:gd name="T5" fmla="*/ 89 h 134"/>
                    <a:gd name="T6" fmla="*/ 285 w 352"/>
                    <a:gd name="T7" fmla="*/ 71 h 134"/>
                    <a:gd name="T8" fmla="*/ 242 w 352"/>
                    <a:gd name="T9" fmla="*/ 51 h 134"/>
                    <a:gd name="T10" fmla="*/ 192 w 352"/>
                    <a:gd name="T11" fmla="*/ 35 h 134"/>
                    <a:gd name="T12" fmla="*/ 136 w 352"/>
                    <a:gd name="T13" fmla="*/ 23 h 134"/>
                    <a:gd name="T14" fmla="*/ 71 w 352"/>
                    <a:gd name="T15" fmla="*/ 15 h 134"/>
                    <a:gd name="T16" fmla="*/ 0 w 352"/>
                    <a:gd name="T17" fmla="*/ 13 h 134"/>
                    <a:gd name="T18" fmla="*/ 0 w 352"/>
                    <a:gd name="T19" fmla="*/ 0 h 134"/>
                    <a:gd name="T20" fmla="*/ 71 w 352"/>
                    <a:gd name="T21" fmla="*/ 3 h 134"/>
                    <a:gd name="T22" fmla="*/ 136 w 352"/>
                    <a:gd name="T23" fmla="*/ 10 h 134"/>
                    <a:gd name="T24" fmla="*/ 197 w 352"/>
                    <a:gd name="T25" fmla="*/ 23 h 134"/>
                    <a:gd name="T26" fmla="*/ 249 w 352"/>
                    <a:gd name="T27" fmla="*/ 38 h 134"/>
                    <a:gd name="T28" fmla="*/ 292 w 352"/>
                    <a:gd name="T29" fmla="*/ 58 h 134"/>
                    <a:gd name="T30" fmla="*/ 325 w 352"/>
                    <a:gd name="T31" fmla="*/ 78 h 134"/>
                    <a:gd name="T32" fmla="*/ 345 w 352"/>
                    <a:gd name="T33" fmla="*/ 104 h 134"/>
                    <a:gd name="T34" fmla="*/ 352 w 352"/>
                    <a:gd name="T35" fmla="*/ 129 h 134"/>
                    <a:gd name="T36" fmla="*/ 340 w 352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4">
                      <a:moveTo>
                        <a:pt x="340" y="134"/>
                      </a:moveTo>
                      <a:lnTo>
                        <a:pt x="332" y="111"/>
                      </a:lnTo>
                      <a:lnTo>
                        <a:pt x="315" y="89"/>
                      </a:lnTo>
                      <a:lnTo>
                        <a:pt x="285" y="71"/>
                      </a:lnTo>
                      <a:lnTo>
                        <a:pt x="242" y="51"/>
                      </a:lnTo>
                      <a:lnTo>
                        <a:pt x="192" y="35"/>
                      </a:lnTo>
                      <a:lnTo>
                        <a:pt x="136" y="23"/>
                      </a:lnTo>
                      <a:lnTo>
                        <a:pt x="71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3"/>
                      </a:lnTo>
                      <a:lnTo>
                        <a:pt x="136" y="10"/>
                      </a:lnTo>
                      <a:lnTo>
                        <a:pt x="197" y="23"/>
                      </a:lnTo>
                      <a:lnTo>
                        <a:pt x="249" y="38"/>
                      </a:lnTo>
                      <a:lnTo>
                        <a:pt x="292" y="58"/>
                      </a:lnTo>
                      <a:lnTo>
                        <a:pt x="325" y="78"/>
                      </a:lnTo>
                      <a:lnTo>
                        <a:pt x="345" y="104"/>
                      </a:lnTo>
                      <a:lnTo>
                        <a:pt x="352" y="129"/>
                      </a:lnTo>
                      <a:lnTo>
                        <a:pt x="340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1" name="Freeform 969"/>
                <p:cNvSpPr>
                  <a:spLocks/>
                </p:cNvSpPr>
                <p:nvPr/>
              </p:nvSpPr>
              <p:spPr bwMode="auto">
                <a:xfrm>
                  <a:off x="1431" y="1422"/>
                  <a:ext cx="254" cy="96"/>
                </a:xfrm>
                <a:custGeom>
                  <a:avLst/>
                  <a:gdLst>
                    <a:gd name="T0" fmla="*/ 354 w 354"/>
                    <a:gd name="T1" fmla="*/ 13 h 134"/>
                    <a:gd name="T2" fmla="*/ 284 w 354"/>
                    <a:gd name="T3" fmla="*/ 15 h 134"/>
                    <a:gd name="T4" fmla="*/ 221 w 354"/>
                    <a:gd name="T5" fmla="*/ 23 h 134"/>
                    <a:gd name="T6" fmla="*/ 163 w 354"/>
                    <a:gd name="T7" fmla="*/ 35 h 134"/>
                    <a:gd name="T8" fmla="*/ 111 w 354"/>
                    <a:gd name="T9" fmla="*/ 51 h 134"/>
                    <a:gd name="T10" fmla="*/ 68 w 354"/>
                    <a:gd name="T11" fmla="*/ 71 h 134"/>
                    <a:gd name="T12" fmla="*/ 40 w 354"/>
                    <a:gd name="T13" fmla="*/ 91 h 134"/>
                    <a:gd name="T14" fmla="*/ 18 w 354"/>
                    <a:gd name="T15" fmla="*/ 114 h 134"/>
                    <a:gd name="T16" fmla="*/ 15 w 354"/>
                    <a:gd name="T17" fmla="*/ 134 h 134"/>
                    <a:gd name="T18" fmla="*/ 0 w 354"/>
                    <a:gd name="T19" fmla="*/ 131 h 134"/>
                    <a:gd name="T20" fmla="*/ 5 w 354"/>
                    <a:gd name="T21" fmla="*/ 106 h 134"/>
                    <a:gd name="T22" fmla="*/ 30 w 354"/>
                    <a:gd name="T23" fmla="*/ 78 h 134"/>
                    <a:gd name="T24" fmla="*/ 60 w 354"/>
                    <a:gd name="T25" fmla="*/ 58 h 134"/>
                    <a:gd name="T26" fmla="*/ 103 w 354"/>
                    <a:gd name="T27" fmla="*/ 38 h 134"/>
                    <a:gd name="T28" fmla="*/ 158 w 354"/>
                    <a:gd name="T29" fmla="*/ 23 h 134"/>
                    <a:gd name="T30" fmla="*/ 216 w 354"/>
                    <a:gd name="T31" fmla="*/ 10 h 134"/>
                    <a:gd name="T32" fmla="*/ 284 w 354"/>
                    <a:gd name="T33" fmla="*/ 3 h 134"/>
                    <a:gd name="T34" fmla="*/ 354 w 354"/>
                    <a:gd name="T35" fmla="*/ 0 h 134"/>
                    <a:gd name="T36" fmla="*/ 354 w 354"/>
                    <a:gd name="T37" fmla="*/ 1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4">
                      <a:moveTo>
                        <a:pt x="354" y="13"/>
                      </a:moveTo>
                      <a:lnTo>
                        <a:pt x="284" y="15"/>
                      </a:lnTo>
                      <a:lnTo>
                        <a:pt x="221" y="23"/>
                      </a:lnTo>
                      <a:lnTo>
                        <a:pt x="163" y="35"/>
                      </a:lnTo>
                      <a:lnTo>
                        <a:pt x="111" y="51"/>
                      </a:lnTo>
                      <a:lnTo>
                        <a:pt x="68" y="71"/>
                      </a:lnTo>
                      <a:lnTo>
                        <a:pt x="40" y="91"/>
                      </a:lnTo>
                      <a:lnTo>
                        <a:pt x="18" y="114"/>
                      </a:lnTo>
                      <a:lnTo>
                        <a:pt x="15" y="134"/>
                      </a:lnTo>
                      <a:lnTo>
                        <a:pt x="0" y="131"/>
                      </a:lnTo>
                      <a:lnTo>
                        <a:pt x="5" y="106"/>
                      </a:lnTo>
                      <a:lnTo>
                        <a:pt x="30" y="78"/>
                      </a:lnTo>
                      <a:lnTo>
                        <a:pt x="60" y="58"/>
                      </a:lnTo>
                      <a:lnTo>
                        <a:pt x="103" y="38"/>
                      </a:lnTo>
                      <a:lnTo>
                        <a:pt x="158" y="23"/>
                      </a:lnTo>
                      <a:lnTo>
                        <a:pt x="216" y="10"/>
                      </a:lnTo>
                      <a:lnTo>
                        <a:pt x="284" y="3"/>
                      </a:lnTo>
                      <a:lnTo>
                        <a:pt x="354" y="0"/>
                      </a:lnTo>
                      <a:lnTo>
                        <a:pt x="35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2" name="Oval 970"/>
                <p:cNvSpPr>
                  <a:spLocks noChangeArrowheads="1"/>
                </p:cNvSpPr>
                <p:nvPr/>
              </p:nvSpPr>
              <p:spPr bwMode="auto">
                <a:xfrm>
                  <a:off x="1680" y="1421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3" name="Freeform 971"/>
                <p:cNvSpPr>
                  <a:spLocks/>
                </p:cNvSpPr>
                <p:nvPr/>
              </p:nvSpPr>
              <p:spPr bwMode="auto">
                <a:xfrm>
                  <a:off x="1431" y="1518"/>
                  <a:ext cx="254" cy="97"/>
                </a:xfrm>
                <a:custGeom>
                  <a:avLst/>
                  <a:gdLst>
                    <a:gd name="T0" fmla="*/ 15 w 354"/>
                    <a:gd name="T1" fmla="*/ 0 h 136"/>
                    <a:gd name="T2" fmla="*/ 15 w 354"/>
                    <a:gd name="T3" fmla="*/ 13 h 136"/>
                    <a:gd name="T4" fmla="*/ 18 w 354"/>
                    <a:gd name="T5" fmla="*/ 23 h 136"/>
                    <a:gd name="T6" fmla="*/ 38 w 354"/>
                    <a:gd name="T7" fmla="*/ 45 h 136"/>
                    <a:gd name="T8" fmla="*/ 68 w 354"/>
                    <a:gd name="T9" fmla="*/ 68 h 136"/>
                    <a:gd name="T10" fmla="*/ 108 w 354"/>
                    <a:gd name="T11" fmla="*/ 83 h 136"/>
                    <a:gd name="T12" fmla="*/ 161 w 354"/>
                    <a:gd name="T13" fmla="*/ 98 h 136"/>
                    <a:gd name="T14" fmla="*/ 219 w 354"/>
                    <a:gd name="T15" fmla="*/ 111 h 136"/>
                    <a:gd name="T16" fmla="*/ 284 w 354"/>
                    <a:gd name="T17" fmla="*/ 119 h 136"/>
                    <a:gd name="T18" fmla="*/ 354 w 354"/>
                    <a:gd name="T19" fmla="*/ 121 h 136"/>
                    <a:gd name="T20" fmla="*/ 354 w 354"/>
                    <a:gd name="T21" fmla="*/ 136 h 136"/>
                    <a:gd name="T22" fmla="*/ 284 w 354"/>
                    <a:gd name="T23" fmla="*/ 134 h 136"/>
                    <a:gd name="T24" fmla="*/ 216 w 354"/>
                    <a:gd name="T25" fmla="*/ 126 h 136"/>
                    <a:gd name="T26" fmla="*/ 158 w 354"/>
                    <a:gd name="T27" fmla="*/ 114 h 136"/>
                    <a:gd name="T28" fmla="*/ 106 w 354"/>
                    <a:gd name="T29" fmla="*/ 98 h 136"/>
                    <a:gd name="T30" fmla="*/ 60 w 354"/>
                    <a:gd name="T31" fmla="*/ 81 h 136"/>
                    <a:gd name="T32" fmla="*/ 30 w 354"/>
                    <a:gd name="T33" fmla="*/ 58 h 136"/>
                    <a:gd name="T34" fmla="*/ 5 w 354"/>
                    <a:gd name="T35" fmla="*/ 30 h 136"/>
                    <a:gd name="T36" fmla="*/ 0 w 354"/>
                    <a:gd name="T37" fmla="*/ 15 h 136"/>
                    <a:gd name="T38" fmla="*/ 0 w 354"/>
                    <a:gd name="T39" fmla="*/ 2 h 136"/>
                    <a:gd name="T40" fmla="*/ 15 w 354"/>
                    <a:gd name="T41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6">
                      <a:moveTo>
                        <a:pt x="15" y="0"/>
                      </a:moveTo>
                      <a:lnTo>
                        <a:pt x="15" y="13"/>
                      </a:lnTo>
                      <a:lnTo>
                        <a:pt x="18" y="23"/>
                      </a:lnTo>
                      <a:lnTo>
                        <a:pt x="38" y="45"/>
                      </a:lnTo>
                      <a:lnTo>
                        <a:pt x="68" y="68"/>
                      </a:lnTo>
                      <a:lnTo>
                        <a:pt x="108" y="83"/>
                      </a:lnTo>
                      <a:lnTo>
                        <a:pt x="161" y="98"/>
                      </a:lnTo>
                      <a:lnTo>
                        <a:pt x="219" y="111"/>
                      </a:lnTo>
                      <a:lnTo>
                        <a:pt x="284" y="119"/>
                      </a:lnTo>
                      <a:lnTo>
                        <a:pt x="354" y="121"/>
                      </a:lnTo>
                      <a:lnTo>
                        <a:pt x="354" y="136"/>
                      </a:lnTo>
                      <a:lnTo>
                        <a:pt x="284" y="134"/>
                      </a:lnTo>
                      <a:lnTo>
                        <a:pt x="216" y="126"/>
                      </a:lnTo>
                      <a:lnTo>
                        <a:pt x="158" y="114"/>
                      </a:lnTo>
                      <a:lnTo>
                        <a:pt x="106" y="98"/>
                      </a:lnTo>
                      <a:lnTo>
                        <a:pt x="60" y="81"/>
                      </a:lnTo>
                      <a:lnTo>
                        <a:pt x="30" y="58"/>
                      </a:lnTo>
                      <a:lnTo>
                        <a:pt x="5" y="30"/>
                      </a:lnTo>
                      <a:lnTo>
                        <a:pt x="0" y="15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5" name="Freeform 973"/>
                <p:cNvSpPr>
                  <a:spLocks/>
                </p:cNvSpPr>
                <p:nvPr/>
              </p:nvSpPr>
              <p:spPr bwMode="auto">
                <a:xfrm>
                  <a:off x="1685" y="1516"/>
                  <a:ext cx="252" cy="99"/>
                </a:xfrm>
                <a:custGeom>
                  <a:avLst/>
                  <a:gdLst>
                    <a:gd name="T0" fmla="*/ 0 w 352"/>
                    <a:gd name="T1" fmla="*/ 124 h 139"/>
                    <a:gd name="T2" fmla="*/ 71 w 352"/>
                    <a:gd name="T3" fmla="*/ 122 h 139"/>
                    <a:gd name="T4" fmla="*/ 136 w 352"/>
                    <a:gd name="T5" fmla="*/ 114 h 139"/>
                    <a:gd name="T6" fmla="*/ 194 w 352"/>
                    <a:gd name="T7" fmla="*/ 101 h 139"/>
                    <a:gd name="T8" fmla="*/ 247 w 352"/>
                    <a:gd name="T9" fmla="*/ 86 h 139"/>
                    <a:gd name="T10" fmla="*/ 285 w 352"/>
                    <a:gd name="T11" fmla="*/ 71 h 139"/>
                    <a:gd name="T12" fmla="*/ 315 w 352"/>
                    <a:gd name="T13" fmla="*/ 48 h 139"/>
                    <a:gd name="T14" fmla="*/ 332 w 352"/>
                    <a:gd name="T15" fmla="*/ 26 h 139"/>
                    <a:gd name="T16" fmla="*/ 340 w 352"/>
                    <a:gd name="T17" fmla="*/ 0 h 139"/>
                    <a:gd name="T18" fmla="*/ 352 w 352"/>
                    <a:gd name="T19" fmla="*/ 8 h 139"/>
                    <a:gd name="T20" fmla="*/ 345 w 352"/>
                    <a:gd name="T21" fmla="*/ 33 h 139"/>
                    <a:gd name="T22" fmla="*/ 325 w 352"/>
                    <a:gd name="T23" fmla="*/ 61 h 139"/>
                    <a:gd name="T24" fmla="*/ 292 w 352"/>
                    <a:gd name="T25" fmla="*/ 84 h 139"/>
                    <a:gd name="T26" fmla="*/ 249 w 352"/>
                    <a:gd name="T27" fmla="*/ 101 h 139"/>
                    <a:gd name="T28" fmla="*/ 197 w 352"/>
                    <a:gd name="T29" fmla="*/ 117 h 139"/>
                    <a:gd name="T30" fmla="*/ 136 w 352"/>
                    <a:gd name="T31" fmla="*/ 129 h 139"/>
                    <a:gd name="T32" fmla="*/ 71 w 352"/>
                    <a:gd name="T33" fmla="*/ 137 h 139"/>
                    <a:gd name="T34" fmla="*/ 0 w 352"/>
                    <a:gd name="T35" fmla="*/ 139 h 139"/>
                    <a:gd name="T36" fmla="*/ 0 w 352"/>
                    <a:gd name="T37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9">
                      <a:moveTo>
                        <a:pt x="0" y="124"/>
                      </a:moveTo>
                      <a:lnTo>
                        <a:pt x="71" y="122"/>
                      </a:lnTo>
                      <a:lnTo>
                        <a:pt x="136" y="114"/>
                      </a:lnTo>
                      <a:lnTo>
                        <a:pt x="194" y="101"/>
                      </a:lnTo>
                      <a:lnTo>
                        <a:pt x="247" y="86"/>
                      </a:lnTo>
                      <a:lnTo>
                        <a:pt x="285" y="71"/>
                      </a:lnTo>
                      <a:lnTo>
                        <a:pt x="315" y="48"/>
                      </a:lnTo>
                      <a:lnTo>
                        <a:pt x="332" y="26"/>
                      </a:lnTo>
                      <a:lnTo>
                        <a:pt x="340" y="0"/>
                      </a:lnTo>
                      <a:lnTo>
                        <a:pt x="352" y="8"/>
                      </a:lnTo>
                      <a:lnTo>
                        <a:pt x="345" y="33"/>
                      </a:lnTo>
                      <a:lnTo>
                        <a:pt x="325" y="61"/>
                      </a:lnTo>
                      <a:lnTo>
                        <a:pt x="292" y="84"/>
                      </a:lnTo>
                      <a:lnTo>
                        <a:pt x="249" y="101"/>
                      </a:lnTo>
                      <a:lnTo>
                        <a:pt x="197" y="117"/>
                      </a:lnTo>
                      <a:lnTo>
                        <a:pt x="136" y="129"/>
                      </a:lnTo>
                      <a:lnTo>
                        <a:pt x="71" y="137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6" name="Oval 974"/>
                <p:cNvSpPr>
                  <a:spLocks noChangeArrowheads="1"/>
                </p:cNvSpPr>
                <p:nvPr/>
              </p:nvSpPr>
              <p:spPr bwMode="auto">
                <a:xfrm>
                  <a:off x="1680" y="1605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7" name="Rectangle 975"/>
                <p:cNvSpPr>
                  <a:spLocks noChangeArrowheads="1"/>
                </p:cNvSpPr>
                <p:nvPr/>
              </p:nvSpPr>
              <p:spPr bwMode="auto">
                <a:xfrm>
                  <a:off x="1928" y="1516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8" name="Oval 976"/>
                <p:cNvSpPr>
                  <a:spLocks noChangeArrowheads="1"/>
                </p:cNvSpPr>
                <p:nvPr/>
              </p:nvSpPr>
              <p:spPr bwMode="auto">
                <a:xfrm>
                  <a:off x="1928" y="1512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09" name="Oval 977"/>
                <p:cNvSpPr>
                  <a:spLocks noChangeArrowheads="1"/>
                </p:cNvSpPr>
                <p:nvPr/>
              </p:nvSpPr>
              <p:spPr bwMode="auto">
                <a:xfrm>
                  <a:off x="1928" y="1511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0" name="Freeform 978"/>
                <p:cNvSpPr>
                  <a:spLocks/>
                </p:cNvSpPr>
                <p:nvPr/>
              </p:nvSpPr>
              <p:spPr bwMode="auto">
                <a:xfrm>
                  <a:off x="1181" y="3119"/>
                  <a:ext cx="496" cy="181"/>
                </a:xfrm>
                <a:custGeom>
                  <a:avLst/>
                  <a:gdLst>
                    <a:gd name="T0" fmla="*/ 693 w 693"/>
                    <a:gd name="T1" fmla="*/ 122 h 253"/>
                    <a:gd name="T2" fmla="*/ 686 w 693"/>
                    <a:gd name="T3" fmla="*/ 101 h 253"/>
                    <a:gd name="T4" fmla="*/ 678 w 693"/>
                    <a:gd name="T5" fmla="*/ 89 h 253"/>
                    <a:gd name="T6" fmla="*/ 653 w 693"/>
                    <a:gd name="T7" fmla="*/ 69 h 253"/>
                    <a:gd name="T8" fmla="*/ 615 w 693"/>
                    <a:gd name="T9" fmla="*/ 48 h 253"/>
                    <a:gd name="T10" fmla="*/ 568 w 693"/>
                    <a:gd name="T11" fmla="*/ 31 h 253"/>
                    <a:gd name="T12" fmla="*/ 512 w 693"/>
                    <a:gd name="T13" fmla="*/ 16 h 253"/>
                    <a:gd name="T14" fmla="*/ 450 w 693"/>
                    <a:gd name="T15" fmla="*/ 8 h 253"/>
                    <a:gd name="T16" fmla="*/ 382 w 693"/>
                    <a:gd name="T17" fmla="*/ 3 h 253"/>
                    <a:gd name="T18" fmla="*/ 311 w 693"/>
                    <a:gd name="T19" fmla="*/ 3 h 253"/>
                    <a:gd name="T20" fmla="*/ 243 w 693"/>
                    <a:gd name="T21" fmla="*/ 8 h 253"/>
                    <a:gd name="T22" fmla="*/ 181 w 693"/>
                    <a:gd name="T23" fmla="*/ 16 h 253"/>
                    <a:gd name="T24" fmla="*/ 125 w 693"/>
                    <a:gd name="T25" fmla="*/ 31 h 253"/>
                    <a:gd name="T26" fmla="*/ 77 w 693"/>
                    <a:gd name="T27" fmla="*/ 48 h 253"/>
                    <a:gd name="T28" fmla="*/ 40 w 693"/>
                    <a:gd name="T29" fmla="*/ 69 h 253"/>
                    <a:gd name="T30" fmla="*/ 15 w 693"/>
                    <a:gd name="T31" fmla="*/ 89 h 253"/>
                    <a:gd name="T32" fmla="*/ 2 w 693"/>
                    <a:gd name="T33" fmla="*/ 109 h 253"/>
                    <a:gd name="T34" fmla="*/ 0 w 693"/>
                    <a:gd name="T35" fmla="*/ 127 h 253"/>
                    <a:gd name="T36" fmla="*/ 0 w 693"/>
                    <a:gd name="T37" fmla="*/ 139 h 253"/>
                    <a:gd name="T38" fmla="*/ 10 w 693"/>
                    <a:gd name="T39" fmla="*/ 160 h 253"/>
                    <a:gd name="T40" fmla="*/ 27 w 693"/>
                    <a:gd name="T41" fmla="*/ 177 h 253"/>
                    <a:gd name="T42" fmla="*/ 57 w 693"/>
                    <a:gd name="T43" fmla="*/ 197 h 253"/>
                    <a:gd name="T44" fmla="*/ 100 w 693"/>
                    <a:gd name="T45" fmla="*/ 218 h 253"/>
                    <a:gd name="T46" fmla="*/ 153 w 693"/>
                    <a:gd name="T47" fmla="*/ 233 h 253"/>
                    <a:gd name="T48" fmla="*/ 211 w 693"/>
                    <a:gd name="T49" fmla="*/ 243 h 253"/>
                    <a:gd name="T50" fmla="*/ 276 w 693"/>
                    <a:gd name="T51" fmla="*/ 250 h 253"/>
                    <a:gd name="T52" fmla="*/ 346 w 693"/>
                    <a:gd name="T53" fmla="*/ 253 h 253"/>
                    <a:gd name="T54" fmla="*/ 417 w 693"/>
                    <a:gd name="T55" fmla="*/ 250 h 253"/>
                    <a:gd name="T56" fmla="*/ 482 w 693"/>
                    <a:gd name="T57" fmla="*/ 243 h 253"/>
                    <a:gd name="T58" fmla="*/ 540 w 693"/>
                    <a:gd name="T59" fmla="*/ 233 h 253"/>
                    <a:gd name="T60" fmla="*/ 593 w 693"/>
                    <a:gd name="T61" fmla="*/ 218 h 253"/>
                    <a:gd name="T62" fmla="*/ 636 w 693"/>
                    <a:gd name="T63" fmla="*/ 197 h 253"/>
                    <a:gd name="T64" fmla="*/ 666 w 693"/>
                    <a:gd name="T65" fmla="*/ 177 h 253"/>
                    <a:gd name="T66" fmla="*/ 686 w 693"/>
                    <a:gd name="T67" fmla="*/ 152 h 253"/>
                    <a:gd name="T68" fmla="*/ 691 w 693"/>
                    <a:gd name="T69" fmla="*/ 13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3" h="253">
                      <a:moveTo>
                        <a:pt x="693" y="127"/>
                      </a:moveTo>
                      <a:lnTo>
                        <a:pt x="693" y="122"/>
                      </a:lnTo>
                      <a:lnTo>
                        <a:pt x="691" y="114"/>
                      </a:lnTo>
                      <a:lnTo>
                        <a:pt x="686" y="101"/>
                      </a:lnTo>
                      <a:lnTo>
                        <a:pt x="683" y="96"/>
                      </a:lnTo>
                      <a:lnTo>
                        <a:pt x="678" y="89"/>
                      </a:lnTo>
                      <a:lnTo>
                        <a:pt x="666" y="79"/>
                      </a:lnTo>
                      <a:lnTo>
                        <a:pt x="653" y="69"/>
                      </a:lnTo>
                      <a:lnTo>
                        <a:pt x="636" y="56"/>
                      </a:lnTo>
                      <a:lnTo>
                        <a:pt x="615" y="48"/>
                      </a:lnTo>
                      <a:lnTo>
                        <a:pt x="593" y="38"/>
                      </a:lnTo>
                      <a:lnTo>
                        <a:pt x="568" y="31"/>
                      </a:lnTo>
                      <a:lnTo>
                        <a:pt x="540" y="23"/>
                      </a:lnTo>
                      <a:lnTo>
                        <a:pt x="512" y="16"/>
                      </a:lnTo>
                      <a:lnTo>
                        <a:pt x="482" y="11"/>
                      </a:lnTo>
                      <a:lnTo>
                        <a:pt x="450" y="8"/>
                      </a:lnTo>
                      <a:lnTo>
                        <a:pt x="417" y="3"/>
                      </a:lnTo>
                      <a:lnTo>
                        <a:pt x="382" y="3"/>
                      </a:lnTo>
                      <a:lnTo>
                        <a:pt x="346" y="0"/>
                      </a:lnTo>
                      <a:lnTo>
                        <a:pt x="311" y="3"/>
                      </a:lnTo>
                      <a:lnTo>
                        <a:pt x="276" y="3"/>
                      </a:lnTo>
                      <a:lnTo>
                        <a:pt x="243" y="8"/>
                      </a:lnTo>
                      <a:lnTo>
                        <a:pt x="211" y="11"/>
                      </a:lnTo>
                      <a:lnTo>
                        <a:pt x="181" y="16"/>
                      </a:lnTo>
                      <a:lnTo>
                        <a:pt x="153" y="23"/>
                      </a:lnTo>
                      <a:lnTo>
                        <a:pt x="125" y="31"/>
                      </a:lnTo>
                      <a:lnTo>
                        <a:pt x="100" y="38"/>
                      </a:lnTo>
                      <a:lnTo>
                        <a:pt x="77" y="48"/>
                      </a:lnTo>
                      <a:lnTo>
                        <a:pt x="57" y="56"/>
                      </a:lnTo>
                      <a:lnTo>
                        <a:pt x="40" y="69"/>
                      </a:lnTo>
                      <a:lnTo>
                        <a:pt x="27" y="79"/>
                      </a:lnTo>
                      <a:lnTo>
                        <a:pt x="15" y="89"/>
                      </a:lnTo>
                      <a:lnTo>
                        <a:pt x="7" y="101"/>
                      </a:lnTo>
                      <a:lnTo>
                        <a:pt x="2" y="109"/>
                      </a:lnTo>
                      <a:lnTo>
                        <a:pt x="0" y="114"/>
                      </a:lnTo>
                      <a:lnTo>
                        <a:pt x="0" y="127"/>
                      </a:lnTo>
                      <a:lnTo>
                        <a:pt x="0" y="134"/>
                      </a:lnTo>
                      <a:lnTo>
                        <a:pt x="0" y="139"/>
                      </a:lnTo>
                      <a:lnTo>
                        <a:pt x="7" y="152"/>
                      </a:lnTo>
                      <a:lnTo>
                        <a:pt x="10" y="160"/>
                      </a:lnTo>
                      <a:lnTo>
                        <a:pt x="15" y="165"/>
                      </a:lnTo>
                      <a:lnTo>
                        <a:pt x="27" y="177"/>
                      </a:lnTo>
                      <a:lnTo>
                        <a:pt x="40" y="187"/>
                      </a:lnTo>
                      <a:lnTo>
                        <a:pt x="57" y="197"/>
                      </a:lnTo>
                      <a:lnTo>
                        <a:pt x="77" y="207"/>
                      </a:lnTo>
                      <a:lnTo>
                        <a:pt x="100" y="218"/>
                      </a:lnTo>
                      <a:lnTo>
                        <a:pt x="125" y="225"/>
                      </a:lnTo>
                      <a:lnTo>
                        <a:pt x="153" y="233"/>
                      </a:lnTo>
                      <a:lnTo>
                        <a:pt x="181" y="238"/>
                      </a:lnTo>
                      <a:lnTo>
                        <a:pt x="211" y="243"/>
                      </a:lnTo>
                      <a:lnTo>
                        <a:pt x="243" y="248"/>
                      </a:lnTo>
                      <a:lnTo>
                        <a:pt x="276" y="250"/>
                      </a:lnTo>
                      <a:lnTo>
                        <a:pt x="311" y="253"/>
                      </a:lnTo>
                      <a:lnTo>
                        <a:pt x="346" y="253"/>
                      </a:lnTo>
                      <a:lnTo>
                        <a:pt x="382" y="253"/>
                      </a:lnTo>
                      <a:lnTo>
                        <a:pt x="417" y="250"/>
                      </a:lnTo>
                      <a:lnTo>
                        <a:pt x="450" y="248"/>
                      </a:lnTo>
                      <a:lnTo>
                        <a:pt x="482" y="243"/>
                      </a:lnTo>
                      <a:lnTo>
                        <a:pt x="512" y="238"/>
                      </a:lnTo>
                      <a:lnTo>
                        <a:pt x="540" y="233"/>
                      </a:lnTo>
                      <a:lnTo>
                        <a:pt x="568" y="225"/>
                      </a:lnTo>
                      <a:lnTo>
                        <a:pt x="593" y="218"/>
                      </a:lnTo>
                      <a:lnTo>
                        <a:pt x="615" y="207"/>
                      </a:lnTo>
                      <a:lnTo>
                        <a:pt x="636" y="197"/>
                      </a:lnTo>
                      <a:lnTo>
                        <a:pt x="653" y="187"/>
                      </a:lnTo>
                      <a:lnTo>
                        <a:pt x="666" y="177"/>
                      </a:lnTo>
                      <a:lnTo>
                        <a:pt x="678" y="165"/>
                      </a:lnTo>
                      <a:lnTo>
                        <a:pt x="686" y="152"/>
                      </a:lnTo>
                      <a:lnTo>
                        <a:pt x="691" y="147"/>
                      </a:lnTo>
                      <a:lnTo>
                        <a:pt x="691" y="139"/>
                      </a:lnTo>
                      <a:lnTo>
                        <a:pt x="693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1" name="Freeform 979"/>
                <p:cNvSpPr>
                  <a:spLocks/>
                </p:cNvSpPr>
                <p:nvPr/>
              </p:nvSpPr>
              <p:spPr bwMode="auto">
                <a:xfrm>
                  <a:off x="1429" y="3115"/>
                  <a:ext cx="252" cy="96"/>
                </a:xfrm>
                <a:custGeom>
                  <a:avLst/>
                  <a:gdLst>
                    <a:gd name="T0" fmla="*/ 340 w 352"/>
                    <a:gd name="T1" fmla="*/ 134 h 134"/>
                    <a:gd name="T2" fmla="*/ 332 w 352"/>
                    <a:gd name="T3" fmla="*/ 112 h 134"/>
                    <a:gd name="T4" fmla="*/ 315 w 352"/>
                    <a:gd name="T5" fmla="*/ 89 h 134"/>
                    <a:gd name="T6" fmla="*/ 282 w 352"/>
                    <a:gd name="T7" fmla="*/ 69 h 134"/>
                    <a:gd name="T8" fmla="*/ 242 w 352"/>
                    <a:gd name="T9" fmla="*/ 51 h 134"/>
                    <a:gd name="T10" fmla="*/ 192 w 352"/>
                    <a:gd name="T11" fmla="*/ 36 h 134"/>
                    <a:gd name="T12" fmla="*/ 136 w 352"/>
                    <a:gd name="T13" fmla="*/ 23 h 134"/>
                    <a:gd name="T14" fmla="*/ 71 w 352"/>
                    <a:gd name="T15" fmla="*/ 16 h 134"/>
                    <a:gd name="T16" fmla="*/ 0 w 352"/>
                    <a:gd name="T17" fmla="*/ 13 h 134"/>
                    <a:gd name="T18" fmla="*/ 0 w 352"/>
                    <a:gd name="T19" fmla="*/ 0 h 134"/>
                    <a:gd name="T20" fmla="*/ 71 w 352"/>
                    <a:gd name="T21" fmla="*/ 3 h 134"/>
                    <a:gd name="T22" fmla="*/ 136 w 352"/>
                    <a:gd name="T23" fmla="*/ 11 h 134"/>
                    <a:gd name="T24" fmla="*/ 197 w 352"/>
                    <a:gd name="T25" fmla="*/ 23 h 134"/>
                    <a:gd name="T26" fmla="*/ 249 w 352"/>
                    <a:gd name="T27" fmla="*/ 38 h 134"/>
                    <a:gd name="T28" fmla="*/ 290 w 352"/>
                    <a:gd name="T29" fmla="*/ 56 h 134"/>
                    <a:gd name="T30" fmla="*/ 325 w 352"/>
                    <a:gd name="T31" fmla="*/ 79 h 134"/>
                    <a:gd name="T32" fmla="*/ 345 w 352"/>
                    <a:gd name="T33" fmla="*/ 104 h 134"/>
                    <a:gd name="T34" fmla="*/ 352 w 352"/>
                    <a:gd name="T35" fmla="*/ 129 h 134"/>
                    <a:gd name="T36" fmla="*/ 340 w 352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4">
                      <a:moveTo>
                        <a:pt x="340" y="134"/>
                      </a:moveTo>
                      <a:lnTo>
                        <a:pt x="332" y="112"/>
                      </a:lnTo>
                      <a:lnTo>
                        <a:pt x="315" y="89"/>
                      </a:lnTo>
                      <a:lnTo>
                        <a:pt x="282" y="69"/>
                      </a:lnTo>
                      <a:lnTo>
                        <a:pt x="242" y="51"/>
                      </a:lnTo>
                      <a:lnTo>
                        <a:pt x="192" y="36"/>
                      </a:lnTo>
                      <a:lnTo>
                        <a:pt x="136" y="23"/>
                      </a:lnTo>
                      <a:lnTo>
                        <a:pt x="71" y="16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3"/>
                      </a:lnTo>
                      <a:lnTo>
                        <a:pt x="136" y="11"/>
                      </a:lnTo>
                      <a:lnTo>
                        <a:pt x="197" y="23"/>
                      </a:lnTo>
                      <a:lnTo>
                        <a:pt x="249" y="38"/>
                      </a:lnTo>
                      <a:lnTo>
                        <a:pt x="290" y="56"/>
                      </a:lnTo>
                      <a:lnTo>
                        <a:pt x="325" y="79"/>
                      </a:lnTo>
                      <a:lnTo>
                        <a:pt x="345" y="104"/>
                      </a:lnTo>
                      <a:lnTo>
                        <a:pt x="352" y="129"/>
                      </a:lnTo>
                      <a:lnTo>
                        <a:pt x="340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2" name="Freeform 980"/>
                <p:cNvSpPr>
                  <a:spLocks/>
                </p:cNvSpPr>
                <p:nvPr/>
              </p:nvSpPr>
              <p:spPr bwMode="auto">
                <a:xfrm>
                  <a:off x="1176" y="3115"/>
                  <a:ext cx="253" cy="95"/>
                </a:xfrm>
                <a:custGeom>
                  <a:avLst/>
                  <a:gdLst>
                    <a:gd name="T0" fmla="*/ 354 w 354"/>
                    <a:gd name="T1" fmla="*/ 13 h 132"/>
                    <a:gd name="T2" fmla="*/ 284 w 354"/>
                    <a:gd name="T3" fmla="*/ 16 h 132"/>
                    <a:gd name="T4" fmla="*/ 221 w 354"/>
                    <a:gd name="T5" fmla="*/ 23 h 132"/>
                    <a:gd name="T6" fmla="*/ 163 w 354"/>
                    <a:gd name="T7" fmla="*/ 36 h 132"/>
                    <a:gd name="T8" fmla="*/ 111 w 354"/>
                    <a:gd name="T9" fmla="*/ 51 h 132"/>
                    <a:gd name="T10" fmla="*/ 68 w 354"/>
                    <a:gd name="T11" fmla="*/ 69 h 132"/>
                    <a:gd name="T12" fmla="*/ 38 w 354"/>
                    <a:gd name="T13" fmla="*/ 91 h 132"/>
                    <a:gd name="T14" fmla="*/ 18 w 354"/>
                    <a:gd name="T15" fmla="*/ 112 h 132"/>
                    <a:gd name="T16" fmla="*/ 15 w 354"/>
                    <a:gd name="T17" fmla="*/ 132 h 132"/>
                    <a:gd name="T18" fmla="*/ 0 w 354"/>
                    <a:gd name="T19" fmla="*/ 129 h 132"/>
                    <a:gd name="T20" fmla="*/ 5 w 354"/>
                    <a:gd name="T21" fmla="*/ 104 h 132"/>
                    <a:gd name="T22" fmla="*/ 28 w 354"/>
                    <a:gd name="T23" fmla="*/ 79 h 132"/>
                    <a:gd name="T24" fmla="*/ 60 w 354"/>
                    <a:gd name="T25" fmla="*/ 56 h 132"/>
                    <a:gd name="T26" fmla="*/ 103 w 354"/>
                    <a:gd name="T27" fmla="*/ 38 h 132"/>
                    <a:gd name="T28" fmla="*/ 158 w 354"/>
                    <a:gd name="T29" fmla="*/ 23 h 132"/>
                    <a:gd name="T30" fmla="*/ 216 w 354"/>
                    <a:gd name="T31" fmla="*/ 11 h 132"/>
                    <a:gd name="T32" fmla="*/ 284 w 354"/>
                    <a:gd name="T33" fmla="*/ 3 h 132"/>
                    <a:gd name="T34" fmla="*/ 354 w 354"/>
                    <a:gd name="T35" fmla="*/ 0 h 132"/>
                    <a:gd name="T36" fmla="*/ 354 w 354"/>
                    <a:gd name="T37" fmla="*/ 13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2">
                      <a:moveTo>
                        <a:pt x="354" y="13"/>
                      </a:moveTo>
                      <a:lnTo>
                        <a:pt x="284" y="16"/>
                      </a:lnTo>
                      <a:lnTo>
                        <a:pt x="221" y="23"/>
                      </a:lnTo>
                      <a:lnTo>
                        <a:pt x="163" y="36"/>
                      </a:lnTo>
                      <a:lnTo>
                        <a:pt x="111" y="51"/>
                      </a:lnTo>
                      <a:lnTo>
                        <a:pt x="68" y="69"/>
                      </a:lnTo>
                      <a:lnTo>
                        <a:pt x="38" y="91"/>
                      </a:lnTo>
                      <a:lnTo>
                        <a:pt x="18" y="112"/>
                      </a:lnTo>
                      <a:lnTo>
                        <a:pt x="15" y="132"/>
                      </a:lnTo>
                      <a:lnTo>
                        <a:pt x="0" y="129"/>
                      </a:lnTo>
                      <a:lnTo>
                        <a:pt x="5" y="104"/>
                      </a:lnTo>
                      <a:lnTo>
                        <a:pt x="28" y="79"/>
                      </a:lnTo>
                      <a:lnTo>
                        <a:pt x="60" y="56"/>
                      </a:lnTo>
                      <a:lnTo>
                        <a:pt x="103" y="38"/>
                      </a:lnTo>
                      <a:lnTo>
                        <a:pt x="158" y="23"/>
                      </a:lnTo>
                      <a:lnTo>
                        <a:pt x="216" y="11"/>
                      </a:lnTo>
                      <a:lnTo>
                        <a:pt x="284" y="3"/>
                      </a:lnTo>
                      <a:lnTo>
                        <a:pt x="354" y="0"/>
                      </a:lnTo>
                      <a:lnTo>
                        <a:pt x="35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3" name="Oval 981"/>
                <p:cNvSpPr>
                  <a:spLocks noChangeArrowheads="1"/>
                </p:cNvSpPr>
                <p:nvPr/>
              </p:nvSpPr>
              <p:spPr bwMode="auto">
                <a:xfrm>
                  <a:off x="1424" y="311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4" name="Freeform 982"/>
                <p:cNvSpPr>
                  <a:spLocks/>
                </p:cNvSpPr>
                <p:nvPr/>
              </p:nvSpPr>
              <p:spPr bwMode="auto">
                <a:xfrm>
                  <a:off x="1176" y="3210"/>
                  <a:ext cx="253" cy="95"/>
                </a:xfrm>
                <a:custGeom>
                  <a:avLst/>
                  <a:gdLst>
                    <a:gd name="T0" fmla="*/ 15 w 354"/>
                    <a:gd name="T1" fmla="*/ 0 h 133"/>
                    <a:gd name="T2" fmla="*/ 18 w 354"/>
                    <a:gd name="T3" fmla="*/ 22 h 133"/>
                    <a:gd name="T4" fmla="*/ 35 w 354"/>
                    <a:gd name="T5" fmla="*/ 45 h 133"/>
                    <a:gd name="T6" fmla="*/ 68 w 354"/>
                    <a:gd name="T7" fmla="*/ 65 h 133"/>
                    <a:gd name="T8" fmla="*/ 108 w 354"/>
                    <a:gd name="T9" fmla="*/ 80 h 133"/>
                    <a:gd name="T10" fmla="*/ 161 w 354"/>
                    <a:gd name="T11" fmla="*/ 98 h 133"/>
                    <a:gd name="T12" fmla="*/ 219 w 354"/>
                    <a:gd name="T13" fmla="*/ 108 h 133"/>
                    <a:gd name="T14" fmla="*/ 284 w 354"/>
                    <a:gd name="T15" fmla="*/ 116 h 133"/>
                    <a:gd name="T16" fmla="*/ 354 w 354"/>
                    <a:gd name="T17" fmla="*/ 118 h 133"/>
                    <a:gd name="T18" fmla="*/ 354 w 354"/>
                    <a:gd name="T19" fmla="*/ 133 h 133"/>
                    <a:gd name="T20" fmla="*/ 284 w 354"/>
                    <a:gd name="T21" fmla="*/ 131 h 133"/>
                    <a:gd name="T22" fmla="*/ 216 w 354"/>
                    <a:gd name="T23" fmla="*/ 123 h 133"/>
                    <a:gd name="T24" fmla="*/ 158 w 354"/>
                    <a:gd name="T25" fmla="*/ 113 h 133"/>
                    <a:gd name="T26" fmla="*/ 106 w 354"/>
                    <a:gd name="T27" fmla="*/ 96 h 133"/>
                    <a:gd name="T28" fmla="*/ 60 w 354"/>
                    <a:gd name="T29" fmla="*/ 78 h 133"/>
                    <a:gd name="T30" fmla="*/ 28 w 354"/>
                    <a:gd name="T31" fmla="*/ 58 h 133"/>
                    <a:gd name="T32" fmla="*/ 5 w 354"/>
                    <a:gd name="T33" fmla="*/ 30 h 133"/>
                    <a:gd name="T34" fmla="*/ 0 w 354"/>
                    <a:gd name="T35" fmla="*/ 2 h 133"/>
                    <a:gd name="T36" fmla="*/ 15 w 354"/>
                    <a:gd name="T3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3">
                      <a:moveTo>
                        <a:pt x="15" y="0"/>
                      </a:moveTo>
                      <a:lnTo>
                        <a:pt x="18" y="22"/>
                      </a:lnTo>
                      <a:lnTo>
                        <a:pt x="35" y="45"/>
                      </a:lnTo>
                      <a:lnTo>
                        <a:pt x="68" y="65"/>
                      </a:lnTo>
                      <a:lnTo>
                        <a:pt x="108" y="80"/>
                      </a:lnTo>
                      <a:lnTo>
                        <a:pt x="161" y="98"/>
                      </a:lnTo>
                      <a:lnTo>
                        <a:pt x="219" y="108"/>
                      </a:lnTo>
                      <a:lnTo>
                        <a:pt x="284" y="116"/>
                      </a:lnTo>
                      <a:lnTo>
                        <a:pt x="354" y="118"/>
                      </a:lnTo>
                      <a:lnTo>
                        <a:pt x="354" y="133"/>
                      </a:lnTo>
                      <a:lnTo>
                        <a:pt x="284" y="131"/>
                      </a:lnTo>
                      <a:lnTo>
                        <a:pt x="216" y="123"/>
                      </a:lnTo>
                      <a:lnTo>
                        <a:pt x="158" y="113"/>
                      </a:lnTo>
                      <a:lnTo>
                        <a:pt x="106" y="96"/>
                      </a:lnTo>
                      <a:lnTo>
                        <a:pt x="60" y="78"/>
                      </a:lnTo>
                      <a:lnTo>
                        <a:pt x="28" y="58"/>
                      </a:lnTo>
                      <a:lnTo>
                        <a:pt x="5" y="30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5" name="Oval 983"/>
                <p:cNvSpPr>
                  <a:spLocks noChangeArrowheads="1"/>
                </p:cNvSpPr>
                <p:nvPr/>
              </p:nvSpPr>
              <p:spPr bwMode="auto">
                <a:xfrm>
                  <a:off x="1176" y="3204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6" name="Freeform 984"/>
                <p:cNvSpPr>
                  <a:spLocks/>
                </p:cNvSpPr>
                <p:nvPr/>
              </p:nvSpPr>
              <p:spPr bwMode="auto">
                <a:xfrm>
                  <a:off x="1429" y="3208"/>
                  <a:ext cx="252" cy="97"/>
                </a:xfrm>
                <a:custGeom>
                  <a:avLst/>
                  <a:gdLst>
                    <a:gd name="T0" fmla="*/ 0 w 352"/>
                    <a:gd name="T1" fmla="*/ 121 h 136"/>
                    <a:gd name="T2" fmla="*/ 71 w 352"/>
                    <a:gd name="T3" fmla="*/ 119 h 136"/>
                    <a:gd name="T4" fmla="*/ 136 w 352"/>
                    <a:gd name="T5" fmla="*/ 111 h 136"/>
                    <a:gd name="T6" fmla="*/ 194 w 352"/>
                    <a:gd name="T7" fmla="*/ 101 h 136"/>
                    <a:gd name="T8" fmla="*/ 247 w 352"/>
                    <a:gd name="T9" fmla="*/ 83 h 136"/>
                    <a:gd name="T10" fmla="*/ 282 w 352"/>
                    <a:gd name="T11" fmla="*/ 68 h 136"/>
                    <a:gd name="T12" fmla="*/ 315 w 352"/>
                    <a:gd name="T13" fmla="*/ 48 h 136"/>
                    <a:gd name="T14" fmla="*/ 332 w 352"/>
                    <a:gd name="T15" fmla="*/ 25 h 136"/>
                    <a:gd name="T16" fmla="*/ 340 w 352"/>
                    <a:gd name="T17" fmla="*/ 0 h 136"/>
                    <a:gd name="T18" fmla="*/ 352 w 352"/>
                    <a:gd name="T19" fmla="*/ 8 h 136"/>
                    <a:gd name="T20" fmla="*/ 345 w 352"/>
                    <a:gd name="T21" fmla="*/ 33 h 136"/>
                    <a:gd name="T22" fmla="*/ 325 w 352"/>
                    <a:gd name="T23" fmla="*/ 61 h 136"/>
                    <a:gd name="T24" fmla="*/ 290 w 352"/>
                    <a:gd name="T25" fmla="*/ 81 h 136"/>
                    <a:gd name="T26" fmla="*/ 249 w 352"/>
                    <a:gd name="T27" fmla="*/ 99 h 136"/>
                    <a:gd name="T28" fmla="*/ 197 w 352"/>
                    <a:gd name="T29" fmla="*/ 116 h 136"/>
                    <a:gd name="T30" fmla="*/ 136 w 352"/>
                    <a:gd name="T31" fmla="*/ 126 h 136"/>
                    <a:gd name="T32" fmla="*/ 71 w 352"/>
                    <a:gd name="T33" fmla="*/ 134 h 136"/>
                    <a:gd name="T34" fmla="*/ 0 w 352"/>
                    <a:gd name="T35" fmla="*/ 136 h 136"/>
                    <a:gd name="T36" fmla="*/ 0 w 352"/>
                    <a:gd name="T37" fmla="*/ 12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6">
                      <a:moveTo>
                        <a:pt x="0" y="121"/>
                      </a:moveTo>
                      <a:lnTo>
                        <a:pt x="71" y="119"/>
                      </a:lnTo>
                      <a:lnTo>
                        <a:pt x="136" y="111"/>
                      </a:lnTo>
                      <a:lnTo>
                        <a:pt x="194" y="101"/>
                      </a:lnTo>
                      <a:lnTo>
                        <a:pt x="247" y="83"/>
                      </a:lnTo>
                      <a:lnTo>
                        <a:pt x="282" y="68"/>
                      </a:lnTo>
                      <a:lnTo>
                        <a:pt x="315" y="48"/>
                      </a:lnTo>
                      <a:lnTo>
                        <a:pt x="332" y="25"/>
                      </a:lnTo>
                      <a:lnTo>
                        <a:pt x="340" y="0"/>
                      </a:lnTo>
                      <a:lnTo>
                        <a:pt x="352" y="8"/>
                      </a:lnTo>
                      <a:lnTo>
                        <a:pt x="345" y="33"/>
                      </a:lnTo>
                      <a:lnTo>
                        <a:pt x="325" y="61"/>
                      </a:lnTo>
                      <a:lnTo>
                        <a:pt x="290" y="81"/>
                      </a:lnTo>
                      <a:lnTo>
                        <a:pt x="249" y="99"/>
                      </a:lnTo>
                      <a:lnTo>
                        <a:pt x="197" y="116"/>
                      </a:lnTo>
                      <a:lnTo>
                        <a:pt x="136" y="126"/>
                      </a:lnTo>
                      <a:lnTo>
                        <a:pt x="71" y="134"/>
                      </a:lnTo>
                      <a:lnTo>
                        <a:pt x="0" y="13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7" name="Oval 985"/>
                <p:cNvSpPr>
                  <a:spLocks noChangeArrowheads="1"/>
                </p:cNvSpPr>
                <p:nvPr/>
              </p:nvSpPr>
              <p:spPr bwMode="auto">
                <a:xfrm>
                  <a:off x="1424" y="329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8" name="Oval 986"/>
                <p:cNvSpPr>
                  <a:spLocks noChangeArrowheads="1"/>
                </p:cNvSpPr>
                <p:nvPr/>
              </p:nvSpPr>
              <p:spPr bwMode="auto">
                <a:xfrm>
                  <a:off x="1672" y="320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19" name="Freeform 987"/>
                <p:cNvSpPr>
                  <a:spLocks/>
                </p:cNvSpPr>
                <p:nvPr/>
              </p:nvSpPr>
              <p:spPr bwMode="auto">
                <a:xfrm>
                  <a:off x="1564" y="3379"/>
                  <a:ext cx="497" cy="181"/>
                </a:xfrm>
                <a:custGeom>
                  <a:avLst/>
                  <a:gdLst>
                    <a:gd name="T0" fmla="*/ 694 w 694"/>
                    <a:gd name="T1" fmla="*/ 121 h 252"/>
                    <a:gd name="T2" fmla="*/ 689 w 694"/>
                    <a:gd name="T3" fmla="*/ 101 h 252"/>
                    <a:gd name="T4" fmla="*/ 679 w 694"/>
                    <a:gd name="T5" fmla="*/ 88 h 252"/>
                    <a:gd name="T6" fmla="*/ 654 w 694"/>
                    <a:gd name="T7" fmla="*/ 68 h 252"/>
                    <a:gd name="T8" fmla="*/ 616 w 694"/>
                    <a:gd name="T9" fmla="*/ 48 h 252"/>
                    <a:gd name="T10" fmla="*/ 568 w 694"/>
                    <a:gd name="T11" fmla="*/ 30 h 252"/>
                    <a:gd name="T12" fmla="*/ 513 w 694"/>
                    <a:gd name="T13" fmla="*/ 15 h 252"/>
                    <a:gd name="T14" fmla="*/ 450 w 694"/>
                    <a:gd name="T15" fmla="*/ 8 h 252"/>
                    <a:gd name="T16" fmla="*/ 382 w 694"/>
                    <a:gd name="T17" fmla="*/ 3 h 252"/>
                    <a:gd name="T18" fmla="*/ 312 w 694"/>
                    <a:gd name="T19" fmla="*/ 3 h 252"/>
                    <a:gd name="T20" fmla="*/ 244 w 694"/>
                    <a:gd name="T21" fmla="*/ 8 h 252"/>
                    <a:gd name="T22" fmla="*/ 181 w 694"/>
                    <a:gd name="T23" fmla="*/ 15 h 252"/>
                    <a:gd name="T24" fmla="*/ 126 w 694"/>
                    <a:gd name="T25" fmla="*/ 30 h 252"/>
                    <a:gd name="T26" fmla="*/ 78 w 694"/>
                    <a:gd name="T27" fmla="*/ 48 h 252"/>
                    <a:gd name="T28" fmla="*/ 43 w 694"/>
                    <a:gd name="T29" fmla="*/ 68 h 252"/>
                    <a:gd name="T30" fmla="*/ 15 w 694"/>
                    <a:gd name="T31" fmla="*/ 88 h 252"/>
                    <a:gd name="T32" fmla="*/ 3 w 694"/>
                    <a:gd name="T33" fmla="*/ 109 h 252"/>
                    <a:gd name="T34" fmla="*/ 0 w 694"/>
                    <a:gd name="T35" fmla="*/ 126 h 252"/>
                    <a:gd name="T36" fmla="*/ 3 w 694"/>
                    <a:gd name="T37" fmla="*/ 139 h 252"/>
                    <a:gd name="T38" fmla="*/ 10 w 694"/>
                    <a:gd name="T39" fmla="*/ 159 h 252"/>
                    <a:gd name="T40" fmla="*/ 28 w 694"/>
                    <a:gd name="T41" fmla="*/ 177 h 252"/>
                    <a:gd name="T42" fmla="*/ 58 w 694"/>
                    <a:gd name="T43" fmla="*/ 197 h 252"/>
                    <a:gd name="T44" fmla="*/ 101 w 694"/>
                    <a:gd name="T45" fmla="*/ 217 h 252"/>
                    <a:gd name="T46" fmla="*/ 153 w 694"/>
                    <a:gd name="T47" fmla="*/ 232 h 252"/>
                    <a:gd name="T48" fmla="*/ 211 w 694"/>
                    <a:gd name="T49" fmla="*/ 242 h 252"/>
                    <a:gd name="T50" fmla="*/ 277 w 694"/>
                    <a:gd name="T51" fmla="*/ 250 h 252"/>
                    <a:gd name="T52" fmla="*/ 347 w 694"/>
                    <a:gd name="T53" fmla="*/ 252 h 252"/>
                    <a:gd name="T54" fmla="*/ 417 w 694"/>
                    <a:gd name="T55" fmla="*/ 250 h 252"/>
                    <a:gd name="T56" fmla="*/ 483 w 694"/>
                    <a:gd name="T57" fmla="*/ 242 h 252"/>
                    <a:gd name="T58" fmla="*/ 541 w 694"/>
                    <a:gd name="T59" fmla="*/ 232 h 252"/>
                    <a:gd name="T60" fmla="*/ 593 w 694"/>
                    <a:gd name="T61" fmla="*/ 217 h 252"/>
                    <a:gd name="T62" fmla="*/ 636 w 694"/>
                    <a:gd name="T63" fmla="*/ 197 h 252"/>
                    <a:gd name="T64" fmla="*/ 666 w 694"/>
                    <a:gd name="T65" fmla="*/ 177 h 252"/>
                    <a:gd name="T66" fmla="*/ 689 w 694"/>
                    <a:gd name="T67" fmla="*/ 151 h 252"/>
                    <a:gd name="T68" fmla="*/ 694 w 694"/>
                    <a:gd name="T69" fmla="*/ 139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4" h="252">
                      <a:moveTo>
                        <a:pt x="694" y="126"/>
                      </a:moveTo>
                      <a:lnTo>
                        <a:pt x="694" y="121"/>
                      </a:lnTo>
                      <a:lnTo>
                        <a:pt x="694" y="114"/>
                      </a:lnTo>
                      <a:lnTo>
                        <a:pt x="689" y="101"/>
                      </a:lnTo>
                      <a:lnTo>
                        <a:pt x="684" y="96"/>
                      </a:lnTo>
                      <a:lnTo>
                        <a:pt x="679" y="88"/>
                      </a:lnTo>
                      <a:lnTo>
                        <a:pt x="666" y="78"/>
                      </a:lnTo>
                      <a:lnTo>
                        <a:pt x="654" y="68"/>
                      </a:lnTo>
                      <a:lnTo>
                        <a:pt x="636" y="56"/>
                      </a:lnTo>
                      <a:lnTo>
                        <a:pt x="616" y="48"/>
                      </a:lnTo>
                      <a:lnTo>
                        <a:pt x="593" y="38"/>
                      </a:lnTo>
                      <a:lnTo>
                        <a:pt x="568" y="30"/>
                      </a:lnTo>
                      <a:lnTo>
                        <a:pt x="541" y="23"/>
                      </a:lnTo>
                      <a:lnTo>
                        <a:pt x="513" y="15"/>
                      </a:lnTo>
                      <a:lnTo>
                        <a:pt x="483" y="10"/>
                      </a:lnTo>
                      <a:lnTo>
                        <a:pt x="450" y="8"/>
                      </a:lnTo>
                      <a:lnTo>
                        <a:pt x="417" y="3"/>
                      </a:lnTo>
                      <a:lnTo>
                        <a:pt x="382" y="3"/>
                      </a:lnTo>
                      <a:lnTo>
                        <a:pt x="347" y="0"/>
                      </a:lnTo>
                      <a:lnTo>
                        <a:pt x="312" y="3"/>
                      </a:lnTo>
                      <a:lnTo>
                        <a:pt x="277" y="3"/>
                      </a:lnTo>
                      <a:lnTo>
                        <a:pt x="244" y="8"/>
                      </a:lnTo>
                      <a:lnTo>
                        <a:pt x="211" y="10"/>
                      </a:lnTo>
                      <a:lnTo>
                        <a:pt x="181" y="15"/>
                      </a:lnTo>
                      <a:lnTo>
                        <a:pt x="153" y="23"/>
                      </a:lnTo>
                      <a:lnTo>
                        <a:pt x="126" y="30"/>
                      </a:lnTo>
                      <a:lnTo>
                        <a:pt x="101" y="38"/>
                      </a:lnTo>
                      <a:lnTo>
                        <a:pt x="78" y="48"/>
                      </a:lnTo>
                      <a:lnTo>
                        <a:pt x="58" y="56"/>
                      </a:lnTo>
                      <a:lnTo>
                        <a:pt x="43" y="68"/>
                      </a:lnTo>
                      <a:lnTo>
                        <a:pt x="28" y="78"/>
                      </a:lnTo>
                      <a:lnTo>
                        <a:pt x="15" y="88"/>
                      </a:lnTo>
                      <a:lnTo>
                        <a:pt x="8" y="101"/>
                      </a:lnTo>
                      <a:lnTo>
                        <a:pt x="3" y="109"/>
                      </a:lnTo>
                      <a:lnTo>
                        <a:pt x="3" y="114"/>
                      </a:lnTo>
                      <a:lnTo>
                        <a:pt x="0" y="126"/>
                      </a:lnTo>
                      <a:lnTo>
                        <a:pt x="0" y="134"/>
                      </a:lnTo>
                      <a:lnTo>
                        <a:pt x="3" y="139"/>
                      </a:lnTo>
                      <a:lnTo>
                        <a:pt x="8" y="151"/>
                      </a:lnTo>
                      <a:lnTo>
                        <a:pt x="10" y="159"/>
                      </a:lnTo>
                      <a:lnTo>
                        <a:pt x="15" y="164"/>
                      </a:lnTo>
                      <a:lnTo>
                        <a:pt x="28" y="177"/>
                      </a:lnTo>
                      <a:lnTo>
                        <a:pt x="43" y="187"/>
                      </a:lnTo>
                      <a:lnTo>
                        <a:pt x="58" y="197"/>
                      </a:lnTo>
                      <a:lnTo>
                        <a:pt x="78" y="207"/>
                      </a:lnTo>
                      <a:lnTo>
                        <a:pt x="101" y="217"/>
                      </a:lnTo>
                      <a:lnTo>
                        <a:pt x="126" y="225"/>
                      </a:lnTo>
                      <a:lnTo>
                        <a:pt x="153" y="232"/>
                      </a:lnTo>
                      <a:lnTo>
                        <a:pt x="181" y="237"/>
                      </a:lnTo>
                      <a:lnTo>
                        <a:pt x="211" y="242"/>
                      </a:lnTo>
                      <a:lnTo>
                        <a:pt x="244" y="247"/>
                      </a:lnTo>
                      <a:lnTo>
                        <a:pt x="277" y="250"/>
                      </a:lnTo>
                      <a:lnTo>
                        <a:pt x="312" y="252"/>
                      </a:lnTo>
                      <a:lnTo>
                        <a:pt x="347" y="252"/>
                      </a:lnTo>
                      <a:lnTo>
                        <a:pt x="382" y="252"/>
                      </a:lnTo>
                      <a:lnTo>
                        <a:pt x="417" y="250"/>
                      </a:lnTo>
                      <a:lnTo>
                        <a:pt x="450" y="247"/>
                      </a:lnTo>
                      <a:lnTo>
                        <a:pt x="483" y="242"/>
                      </a:lnTo>
                      <a:lnTo>
                        <a:pt x="513" y="237"/>
                      </a:lnTo>
                      <a:lnTo>
                        <a:pt x="541" y="232"/>
                      </a:lnTo>
                      <a:lnTo>
                        <a:pt x="568" y="225"/>
                      </a:lnTo>
                      <a:lnTo>
                        <a:pt x="593" y="217"/>
                      </a:lnTo>
                      <a:lnTo>
                        <a:pt x="616" y="207"/>
                      </a:lnTo>
                      <a:lnTo>
                        <a:pt x="636" y="197"/>
                      </a:lnTo>
                      <a:lnTo>
                        <a:pt x="654" y="187"/>
                      </a:lnTo>
                      <a:lnTo>
                        <a:pt x="666" y="177"/>
                      </a:lnTo>
                      <a:lnTo>
                        <a:pt x="679" y="164"/>
                      </a:lnTo>
                      <a:lnTo>
                        <a:pt x="689" y="151"/>
                      </a:lnTo>
                      <a:lnTo>
                        <a:pt x="691" y="146"/>
                      </a:lnTo>
                      <a:lnTo>
                        <a:pt x="694" y="139"/>
                      </a:lnTo>
                      <a:lnTo>
                        <a:pt x="694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0" name="Freeform 988"/>
                <p:cNvSpPr>
                  <a:spLocks/>
                </p:cNvSpPr>
                <p:nvPr/>
              </p:nvSpPr>
              <p:spPr bwMode="auto">
                <a:xfrm>
                  <a:off x="1813" y="3376"/>
                  <a:ext cx="252" cy="96"/>
                </a:xfrm>
                <a:custGeom>
                  <a:avLst/>
                  <a:gdLst>
                    <a:gd name="T0" fmla="*/ 339 w 352"/>
                    <a:gd name="T1" fmla="*/ 134 h 134"/>
                    <a:gd name="T2" fmla="*/ 332 w 352"/>
                    <a:gd name="T3" fmla="*/ 111 h 134"/>
                    <a:gd name="T4" fmla="*/ 314 w 352"/>
                    <a:gd name="T5" fmla="*/ 88 h 134"/>
                    <a:gd name="T6" fmla="*/ 284 w 352"/>
                    <a:gd name="T7" fmla="*/ 68 h 134"/>
                    <a:gd name="T8" fmla="*/ 241 w 352"/>
                    <a:gd name="T9" fmla="*/ 50 h 134"/>
                    <a:gd name="T10" fmla="*/ 191 w 352"/>
                    <a:gd name="T11" fmla="*/ 35 h 134"/>
                    <a:gd name="T12" fmla="*/ 136 w 352"/>
                    <a:gd name="T13" fmla="*/ 23 h 134"/>
                    <a:gd name="T14" fmla="*/ 70 w 352"/>
                    <a:gd name="T15" fmla="*/ 15 h 134"/>
                    <a:gd name="T16" fmla="*/ 0 w 352"/>
                    <a:gd name="T17" fmla="*/ 13 h 134"/>
                    <a:gd name="T18" fmla="*/ 0 w 352"/>
                    <a:gd name="T19" fmla="*/ 0 h 134"/>
                    <a:gd name="T20" fmla="*/ 70 w 352"/>
                    <a:gd name="T21" fmla="*/ 2 h 134"/>
                    <a:gd name="T22" fmla="*/ 136 w 352"/>
                    <a:gd name="T23" fmla="*/ 10 h 134"/>
                    <a:gd name="T24" fmla="*/ 196 w 352"/>
                    <a:gd name="T25" fmla="*/ 23 h 134"/>
                    <a:gd name="T26" fmla="*/ 249 w 352"/>
                    <a:gd name="T27" fmla="*/ 38 h 134"/>
                    <a:gd name="T28" fmla="*/ 292 w 352"/>
                    <a:gd name="T29" fmla="*/ 55 h 134"/>
                    <a:gd name="T30" fmla="*/ 324 w 352"/>
                    <a:gd name="T31" fmla="*/ 78 h 134"/>
                    <a:gd name="T32" fmla="*/ 344 w 352"/>
                    <a:gd name="T33" fmla="*/ 103 h 134"/>
                    <a:gd name="T34" fmla="*/ 352 w 352"/>
                    <a:gd name="T35" fmla="*/ 129 h 134"/>
                    <a:gd name="T36" fmla="*/ 339 w 352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4">
                      <a:moveTo>
                        <a:pt x="339" y="134"/>
                      </a:moveTo>
                      <a:lnTo>
                        <a:pt x="332" y="111"/>
                      </a:lnTo>
                      <a:lnTo>
                        <a:pt x="314" y="88"/>
                      </a:lnTo>
                      <a:lnTo>
                        <a:pt x="284" y="68"/>
                      </a:lnTo>
                      <a:lnTo>
                        <a:pt x="241" y="50"/>
                      </a:lnTo>
                      <a:lnTo>
                        <a:pt x="191" y="35"/>
                      </a:lnTo>
                      <a:lnTo>
                        <a:pt x="136" y="23"/>
                      </a:lnTo>
                      <a:lnTo>
                        <a:pt x="70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0" y="2"/>
                      </a:lnTo>
                      <a:lnTo>
                        <a:pt x="136" y="10"/>
                      </a:lnTo>
                      <a:lnTo>
                        <a:pt x="196" y="23"/>
                      </a:lnTo>
                      <a:lnTo>
                        <a:pt x="249" y="38"/>
                      </a:lnTo>
                      <a:lnTo>
                        <a:pt x="292" y="55"/>
                      </a:lnTo>
                      <a:lnTo>
                        <a:pt x="324" y="78"/>
                      </a:lnTo>
                      <a:lnTo>
                        <a:pt x="344" y="103"/>
                      </a:lnTo>
                      <a:lnTo>
                        <a:pt x="352" y="129"/>
                      </a:lnTo>
                      <a:lnTo>
                        <a:pt x="339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1" name="Freeform 989"/>
                <p:cNvSpPr>
                  <a:spLocks/>
                </p:cNvSpPr>
                <p:nvPr/>
              </p:nvSpPr>
              <p:spPr bwMode="auto">
                <a:xfrm>
                  <a:off x="1559" y="3376"/>
                  <a:ext cx="254" cy="94"/>
                </a:xfrm>
                <a:custGeom>
                  <a:avLst/>
                  <a:gdLst>
                    <a:gd name="T0" fmla="*/ 354 w 354"/>
                    <a:gd name="T1" fmla="*/ 13 h 131"/>
                    <a:gd name="T2" fmla="*/ 284 w 354"/>
                    <a:gd name="T3" fmla="*/ 15 h 131"/>
                    <a:gd name="T4" fmla="*/ 221 w 354"/>
                    <a:gd name="T5" fmla="*/ 23 h 131"/>
                    <a:gd name="T6" fmla="*/ 163 w 354"/>
                    <a:gd name="T7" fmla="*/ 35 h 131"/>
                    <a:gd name="T8" fmla="*/ 110 w 354"/>
                    <a:gd name="T9" fmla="*/ 50 h 131"/>
                    <a:gd name="T10" fmla="*/ 67 w 354"/>
                    <a:gd name="T11" fmla="*/ 68 h 131"/>
                    <a:gd name="T12" fmla="*/ 40 w 354"/>
                    <a:gd name="T13" fmla="*/ 91 h 131"/>
                    <a:gd name="T14" fmla="*/ 20 w 354"/>
                    <a:gd name="T15" fmla="*/ 111 h 131"/>
                    <a:gd name="T16" fmla="*/ 15 w 354"/>
                    <a:gd name="T17" fmla="*/ 131 h 131"/>
                    <a:gd name="T18" fmla="*/ 0 w 354"/>
                    <a:gd name="T19" fmla="*/ 129 h 131"/>
                    <a:gd name="T20" fmla="*/ 7 w 354"/>
                    <a:gd name="T21" fmla="*/ 103 h 131"/>
                    <a:gd name="T22" fmla="*/ 30 w 354"/>
                    <a:gd name="T23" fmla="*/ 78 h 131"/>
                    <a:gd name="T24" fmla="*/ 60 w 354"/>
                    <a:gd name="T25" fmla="*/ 55 h 131"/>
                    <a:gd name="T26" fmla="*/ 103 w 354"/>
                    <a:gd name="T27" fmla="*/ 38 h 131"/>
                    <a:gd name="T28" fmla="*/ 158 w 354"/>
                    <a:gd name="T29" fmla="*/ 23 h 131"/>
                    <a:gd name="T30" fmla="*/ 216 w 354"/>
                    <a:gd name="T31" fmla="*/ 10 h 131"/>
                    <a:gd name="T32" fmla="*/ 284 w 354"/>
                    <a:gd name="T33" fmla="*/ 2 h 131"/>
                    <a:gd name="T34" fmla="*/ 354 w 354"/>
                    <a:gd name="T35" fmla="*/ 0 h 131"/>
                    <a:gd name="T36" fmla="*/ 354 w 354"/>
                    <a:gd name="T37" fmla="*/ 13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1">
                      <a:moveTo>
                        <a:pt x="354" y="13"/>
                      </a:moveTo>
                      <a:lnTo>
                        <a:pt x="284" y="15"/>
                      </a:lnTo>
                      <a:lnTo>
                        <a:pt x="221" y="23"/>
                      </a:lnTo>
                      <a:lnTo>
                        <a:pt x="163" y="35"/>
                      </a:lnTo>
                      <a:lnTo>
                        <a:pt x="110" y="50"/>
                      </a:lnTo>
                      <a:lnTo>
                        <a:pt x="67" y="68"/>
                      </a:lnTo>
                      <a:lnTo>
                        <a:pt x="40" y="91"/>
                      </a:lnTo>
                      <a:lnTo>
                        <a:pt x="20" y="111"/>
                      </a:lnTo>
                      <a:lnTo>
                        <a:pt x="15" y="131"/>
                      </a:lnTo>
                      <a:lnTo>
                        <a:pt x="0" y="129"/>
                      </a:lnTo>
                      <a:lnTo>
                        <a:pt x="7" y="103"/>
                      </a:lnTo>
                      <a:lnTo>
                        <a:pt x="30" y="78"/>
                      </a:lnTo>
                      <a:lnTo>
                        <a:pt x="60" y="55"/>
                      </a:lnTo>
                      <a:lnTo>
                        <a:pt x="103" y="38"/>
                      </a:lnTo>
                      <a:lnTo>
                        <a:pt x="158" y="23"/>
                      </a:lnTo>
                      <a:lnTo>
                        <a:pt x="216" y="10"/>
                      </a:lnTo>
                      <a:lnTo>
                        <a:pt x="284" y="2"/>
                      </a:lnTo>
                      <a:lnTo>
                        <a:pt x="354" y="0"/>
                      </a:lnTo>
                      <a:lnTo>
                        <a:pt x="35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2" name="Oval 990"/>
                <p:cNvSpPr>
                  <a:spLocks noChangeArrowheads="1"/>
                </p:cNvSpPr>
                <p:nvPr/>
              </p:nvSpPr>
              <p:spPr bwMode="auto">
                <a:xfrm>
                  <a:off x="1807" y="337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3" name="Freeform 991"/>
                <p:cNvSpPr>
                  <a:spLocks/>
                </p:cNvSpPr>
                <p:nvPr/>
              </p:nvSpPr>
              <p:spPr bwMode="auto">
                <a:xfrm>
                  <a:off x="1559" y="3470"/>
                  <a:ext cx="254" cy="96"/>
                </a:xfrm>
                <a:custGeom>
                  <a:avLst/>
                  <a:gdLst>
                    <a:gd name="T0" fmla="*/ 15 w 354"/>
                    <a:gd name="T1" fmla="*/ 0 h 134"/>
                    <a:gd name="T2" fmla="*/ 20 w 354"/>
                    <a:gd name="T3" fmla="*/ 23 h 134"/>
                    <a:gd name="T4" fmla="*/ 37 w 354"/>
                    <a:gd name="T5" fmla="*/ 46 h 134"/>
                    <a:gd name="T6" fmla="*/ 67 w 354"/>
                    <a:gd name="T7" fmla="*/ 66 h 134"/>
                    <a:gd name="T8" fmla="*/ 108 w 354"/>
                    <a:gd name="T9" fmla="*/ 81 h 134"/>
                    <a:gd name="T10" fmla="*/ 160 w 354"/>
                    <a:gd name="T11" fmla="*/ 99 h 134"/>
                    <a:gd name="T12" fmla="*/ 218 w 354"/>
                    <a:gd name="T13" fmla="*/ 109 h 134"/>
                    <a:gd name="T14" fmla="*/ 284 w 354"/>
                    <a:gd name="T15" fmla="*/ 116 h 134"/>
                    <a:gd name="T16" fmla="*/ 354 w 354"/>
                    <a:gd name="T17" fmla="*/ 119 h 134"/>
                    <a:gd name="T18" fmla="*/ 354 w 354"/>
                    <a:gd name="T19" fmla="*/ 134 h 134"/>
                    <a:gd name="T20" fmla="*/ 284 w 354"/>
                    <a:gd name="T21" fmla="*/ 131 h 134"/>
                    <a:gd name="T22" fmla="*/ 216 w 354"/>
                    <a:gd name="T23" fmla="*/ 124 h 134"/>
                    <a:gd name="T24" fmla="*/ 158 w 354"/>
                    <a:gd name="T25" fmla="*/ 114 h 134"/>
                    <a:gd name="T26" fmla="*/ 105 w 354"/>
                    <a:gd name="T27" fmla="*/ 96 h 134"/>
                    <a:gd name="T28" fmla="*/ 60 w 354"/>
                    <a:gd name="T29" fmla="*/ 78 h 134"/>
                    <a:gd name="T30" fmla="*/ 30 w 354"/>
                    <a:gd name="T31" fmla="*/ 58 h 134"/>
                    <a:gd name="T32" fmla="*/ 7 w 354"/>
                    <a:gd name="T33" fmla="*/ 30 h 134"/>
                    <a:gd name="T34" fmla="*/ 0 w 354"/>
                    <a:gd name="T35" fmla="*/ 3 h 134"/>
                    <a:gd name="T36" fmla="*/ 15 w 354"/>
                    <a:gd name="T3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4">
                      <a:moveTo>
                        <a:pt x="15" y="0"/>
                      </a:moveTo>
                      <a:lnTo>
                        <a:pt x="20" y="23"/>
                      </a:lnTo>
                      <a:lnTo>
                        <a:pt x="37" y="46"/>
                      </a:lnTo>
                      <a:lnTo>
                        <a:pt x="67" y="66"/>
                      </a:lnTo>
                      <a:lnTo>
                        <a:pt x="108" y="81"/>
                      </a:lnTo>
                      <a:lnTo>
                        <a:pt x="160" y="99"/>
                      </a:lnTo>
                      <a:lnTo>
                        <a:pt x="218" y="109"/>
                      </a:lnTo>
                      <a:lnTo>
                        <a:pt x="284" y="116"/>
                      </a:lnTo>
                      <a:lnTo>
                        <a:pt x="354" y="119"/>
                      </a:lnTo>
                      <a:lnTo>
                        <a:pt x="354" y="134"/>
                      </a:lnTo>
                      <a:lnTo>
                        <a:pt x="284" y="131"/>
                      </a:lnTo>
                      <a:lnTo>
                        <a:pt x="216" y="124"/>
                      </a:lnTo>
                      <a:lnTo>
                        <a:pt x="158" y="114"/>
                      </a:lnTo>
                      <a:lnTo>
                        <a:pt x="105" y="96"/>
                      </a:lnTo>
                      <a:lnTo>
                        <a:pt x="60" y="78"/>
                      </a:lnTo>
                      <a:lnTo>
                        <a:pt x="30" y="58"/>
                      </a:lnTo>
                      <a:lnTo>
                        <a:pt x="7" y="30"/>
                      </a:lnTo>
                      <a:lnTo>
                        <a:pt x="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4" name="Oval 992"/>
                <p:cNvSpPr>
                  <a:spLocks noChangeArrowheads="1"/>
                </p:cNvSpPr>
                <p:nvPr/>
              </p:nvSpPr>
              <p:spPr bwMode="auto">
                <a:xfrm>
                  <a:off x="1559" y="3465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5" name="Freeform 993"/>
                <p:cNvSpPr>
                  <a:spLocks/>
                </p:cNvSpPr>
                <p:nvPr/>
              </p:nvSpPr>
              <p:spPr bwMode="auto">
                <a:xfrm>
                  <a:off x="1813" y="3468"/>
                  <a:ext cx="252" cy="98"/>
                </a:xfrm>
                <a:custGeom>
                  <a:avLst/>
                  <a:gdLst>
                    <a:gd name="T0" fmla="*/ 0 w 352"/>
                    <a:gd name="T1" fmla="*/ 121 h 136"/>
                    <a:gd name="T2" fmla="*/ 70 w 352"/>
                    <a:gd name="T3" fmla="*/ 118 h 136"/>
                    <a:gd name="T4" fmla="*/ 136 w 352"/>
                    <a:gd name="T5" fmla="*/ 111 h 136"/>
                    <a:gd name="T6" fmla="*/ 194 w 352"/>
                    <a:gd name="T7" fmla="*/ 101 h 136"/>
                    <a:gd name="T8" fmla="*/ 246 w 352"/>
                    <a:gd name="T9" fmla="*/ 83 h 136"/>
                    <a:gd name="T10" fmla="*/ 284 w 352"/>
                    <a:gd name="T11" fmla="*/ 68 h 136"/>
                    <a:gd name="T12" fmla="*/ 314 w 352"/>
                    <a:gd name="T13" fmla="*/ 48 h 136"/>
                    <a:gd name="T14" fmla="*/ 332 w 352"/>
                    <a:gd name="T15" fmla="*/ 25 h 136"/>
                    <a:gd name="T16" fmla="*/ 339 w 352"/>
                    <a:gd name="T17" fmla="*/ 0 h 136"/>
                    <a:gd name="T18" fmla="*/ 352 w 352"/>
                    <a:gd name="T19" fmla="*/ 7 h 136"/>
                    <a:gd name="T20" fmla="*/ 344 w 352"/>
                    <a:gd name="T21" fmla="*/ 32 h 136"/>
                    <a:gd name="T22" fmla="*/ 324 w 352"/>
                    <a:gd name="T23" fmla="*/ 60 h 136"/>
                    <a:gd name="T24" fmla="*/ 292 w 352"/>
                    <a:gd name="T25" fmla="*/ 80 h 136"/>
                    <a:gd name="T26" fmla="*/ 249 w 352"/>
                    <a:gd name="T27" fmla="*/ 98 h 136"/>
                    <a:gd name="T28" fmla="*/ 196 w 352"/>
                    <a:gd name="T29" fmla="*/ 116 h 136"/>
                    <a:gd name="T30" fmla="*/ 136 w 352"/>
                    <a:gd name="T31" fmla="*/ 126 h 136"/>
                    <a:gd name="T32" fmla="*/ 70 w 352"/>
                    <a:gd name="T33" fmla="*/ 133 h 136"/>
                    <a:gd name="T34" fmla="*/ 0 w 352"/>
                    <a:gd name="T35" fmla="*/ 136 h 136"/>
                    <a:gd name="T36" fmla="*/ 0 w 352"/>
                    <a:gd name="T37" fmla="*/ 12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6">
                      <a:moveTo>
                        <a:pt x="0" y="121"/>
                      </a:moveTo>
                      <a:lnTo>
                        <a:pt x="70" y="118"/>
                      </a:lnTo>
                      <a:lnTo>
                        <a:pt x="136" y="111"/>
                      </a:lnTo>
                      <a:lnTo>
                        <a:pt x="194" y="101"/>
                      </a:lnTo>
                      <a:lnTo>
                        <a:pt x="246" y="83"/>
                      </a:lnTo>
                      <a:lnTo>
                        <a:pt x="284" y="68"/>
                      </a:lnTo>
                      <a:lnTo>
                        <a:pt x="314" y="48"/>
                      </a:lnTo>
                      <a:lnTo>
                        <a:pt x="332" y="25"/>
                      </a:lnTo>
                      <a:lnTo>
                        <a:pt x="339" y="0"/>
                      </a:lnTo>
                      <a:lnTo>
                        <a:pt x="352" y="7"/>
                      </a:lnTo>
                      <a:lnTo>
                        <a:pt x="344" y="32"/>
                      </a:lnTo>
                      <a:lnTo>
                        <a:pt x="324" y="60"/>
                      </a:lnTo>
                      <a:lnTo>
                        <a:pt x="292" y="80"/>
                      </a:lnTo>
                      <a:lnTo>
                        <a:pt x="249" y="98"/>
                      </a:lnTo>
                      <a:lnTo>
                        <a:pt x="196" y="116"/>
                      </a:lnTo>
                      <a:lnTo>
                        <a:pt x="136" y="126"/>
                      </a:lnTo>
                      <a:lnTo>
                        <a:pt x="70" y="133"/>
                      </a:lnTo>
                      <a:lnTo>
                        <a:pt x="0" y="13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6" name="Oval 994"/>
                <p:cNvSpPr>
                  <a:spLocks noChangeArrowheads="1"/>
                </p:cNvSpPr>
                <p:nvPr/>
              </p:nvSpPr>
              <p:spPr bwMode="auto">
                <a:xfrm>
                  <a:off x="1807" y="3555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7" name="Oval 995"/>
                <p:cNvSpPr>
                  <a:spLocks noChangeArrowheads="1"/>
                </p:cNvSpPr>
                <p:nvPr/>
              </p:nvSpPr>
              <p:spPr bwMode="auto">
                <a:xfrm>
                  <a:off x="2055" y="3465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8" name="Freeform 996"/>
                <p:cNvSpPr>
                  <a:spLocks/>
                </p:cNvSpPr>
                <p:nvPr/>
              </p:nvSpPr>
              <p:spPr bwMode="auto">
                <a:xfrm>
                  <a:off x="2270" y="3314"/>
                  <a:ext cx="496" cy="181"/>
                </a:xfrm>
                <a:custGeom>
                  <a:avLst/>
                  <a:gdLst>
                    <a:gd name="T0" fmla="*/ 693 w 693"/>
                    <a:gd name="T1" fmla="*/ 119 h 253"/>
                    <a:gd name="T2" fmla="*/ 686 w 693"/>
                    <a:gd name="T3" fmla="*/ 101 h 253"/>
                    <a:gd name="T4" fmla="*/ 678 w 693"/>
                    <a:gd name="T5" fmla="*/ 88 h 253"/>
                    <a:gd name="T6" fmla="*/ 651 w 693"/>
                    <a:gd name="T7" fmla="*/ 66 h 253"/>
                    <a:gd name="T8" fmla="*/ 613 w 693"/>
                    <a:gd name="T9" fmla="*/ 46 h 253"/>
                    <a:gd name="T10" fmla="*/ 568 w 693"/>
                    <a:gd name="T11" fmla="*/ 28 h 253"/>
                    <a:gd name="T12" fmla="*/ 512 w 693"/>
                    <a:gd name="T13" fmla="*/ 15 h 253"/>
                    <a:gd name="T14" fmla="*/ 450 w 693"/>
                    <a:gd name="T15" fmla="*/ 5 h 253"/>
                    <a:gd name="T16" fmla="*/ 382 w 693"/>
                    <a:gd name="T17" fmla="*/ 0 h 253"/>
                    <a:gd name="T18" fmla="*/ 311 w 693"/>
                    <a:gd name="T19" fmla="*/ 0 h 253"/>
                    <a:gd name="T20" fmla="*/ 243 w 693"/>
                    <a:gd name="T21" fmla="*/ 5 h 253"/>
                    <a:gd name="T22" fmla="*/ 181 w 693"/>
                    <a:gd name="T23" fmla="*/ 15 h 253"/>
                    <a:gd name="T24" fmla="*/ 125 w 693"/>
                    <a:gd name="T25" fmla="*/ 28 h 253"/>
                    <a:gd name="T26" fmla="*/ 77 w 693"/>
                    <a:gd name="T27" fmla="*/ 46 h 253"/>
                    <a:gd name="T28" fmla="*/ 40 w 693"/>
                    <a:gd name="T29" fmla="*/ 66 h 253"/>
                    <a:gd name="T30" fmla="*/ 15 w 693"/>
                    <a:gd name="T31" fmla="*/ 88 h 253"/>
                    <a:gd name="T32" fmla="*/ 2 w 693"/>
                    <a:gd name="T33" fmla="*/ 106 h 253"/>
                    <a:gd name="T34" fmla="*/ 0 w 693"/>
                    <a:gd name="T35" fmla="*/ 126 h 253"/>
                    <a:gd name="T36" fmla="*/ 0 w 693"/>
                    <a:gd name="T37" fmla="*/ 139 h 253"/>
                    <a:gd name="T38" fmla="*/ 10 w 693"/>
                    <a:gd name="T39" fmla="*/ 157 h 253"/>
                    <a:gd name="T40" fmla="*/ 25 w 693"/>
                    <a:gd name="T41" fmla="*/ 174 h 253"/>
                    <a:gd name="T42" fmla="*/ 57 w 693"/>
                    <a:gd name="T43" fmla="*/ 197 h 253"/>
                    <a:gd name="T44" fmla="*/ 100 w 693"/>
                    <a:gd name="T45" fmla="*/ 215 h 253"/>
                    <a:gd name="T46" fmla="*/ 150 w 693"/>
                    <a:gd name="T47" fmla="*/ 230 h 253"/>
                    <a:gd name="T48" fmla="*/ 211 w 693"/>
                    <a:gd name="T49" fmla="*/ 242 h 253"/>
                    <a:gd name="T50" fmla="*/ 276 w 693"/>
                    <a:gd name="T51" fmla="*/ 250 h 253"/>
                    <a:gd name="T52" fmla="*/ 346 w 693"/>
                    <a:gd name="T53" fmla="*/ 253 h 253"/>
                    <a:gd name="T54" fmla="*/ 417 w 693"/>
                    <a:gd name="T55" fmla="*/ 250 h 253"/>
                    <a:gd name="T56" fmla="*/ 482 w 693"/>
                    <a:gd name="T57" fmla="*/ 242 h 253"/>
                    <a:gd name="T58" fmla="*/ 540 w 693"/>
                    <a:gd name="T59" fmla="*/ 230 h 253"/>
                    <a:gd name="T60" fmla="*/ 593 w 693"/>
                    <a:gd name="T61" fmla="*/ 215 h 253"/>
                    <a:gd name="T62" fmla="*/ 633 w 693"/>
                    <a:gd name="T63" fmla="*/ 197 h 253"/>
                    <a:gd name="T64" fmla="*/ 666 w 693"/>
                    <a:gd name="T65" fmla="*/ 174 h 253"/>
                    <a:gd name="T66" fmla="*/ 686 w 693"/>
                    <a:gd name="T67" fmla="*/ 152 h 253"/>
                    <a:gd name="T68" fmla="*/ 691 w 693"/>
                    <a:gd name="T69" fmla="*/ 13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3" h="253">
                      <a:moveTo>
                        <a:pt x="693" y="126"/>
                      </a:moveTo>
                      <a:lnTo>
                        <a:pt x="693" y="119"/>
                      </a:lnTo>
                      <a:lnTo>
                        <a:pt x="691" y="114"/>
                      </a:lnTo>
                      <a:lnTo>
                        <a:pt x="686" y="101"/>
                      </a:lnTo>
                      <a:lnTo>
                        <a:pt x="683" y="94"/>
                      </a:lnTo>
                      <a:lnTo>
                        <a:pt x="678" y="88"/>
                      </a:lnTo>
                      <a:lnTo>
                        <a:pt x="666" y="76"/>
                      </a:lnTo>
                      <a:lnTo>
                        <a:pt x="651" y="66"/>
                      </a:lnTo>
                      <a:lnTo>
                        <a:pt x="633" y="56"/>
                      </a:lnTo>
                      <a:lnTo>
                        <a:pt x="613" y="46"/>
                      </a:lnTo>
                      <a:lnTo>
                        <a:pt x="593" y="38"/>
                      </a:lnTo>
                      <a:lnTo>
                        <a:pt x="568" y="28"/>
                      </a:lnTo>
                      <a:lnTo>
                        <a:pt x="540" y="20"/>
                      </a:lnTo>
                      <a:lnTo>
                        <a:pt x="512" y="15"/>
                      </a:lnTo>
                      <a:lnTo>
                        <a:pt x="482" y="10"/>
                      </a:lnTo>
                      <a:lnTo>
                        <a:pt x="450" y="5"/>
                      </a:lnTo>
                      <a:lnTo>
                        <a:pt x="417" y="3"/>
                      </a:lnTo>
                      <a:lnTo>
                        <a:pt x="382" y="0"/>
                      </a:lnTo>
                      <a:lnTo>
                        <a:pt x="346" y="0"/>
                      </a:lnTo>
                      <a:lnTo>
                        <a:pt x="311" y="0"/>
                      </a:lnTo>
                      <a:lnTo>
                        <a:pt x="276" y="3"/>
                      </a:lnTo>
                      <a:lnTo>
                        <a:pt x="243" y="5"/>
                      </a:lnTo>
                      <a:lnTo>
                        <a:pt x="211" y="10"/>
                      </a:lnTo>
                      <a:lnTo>
                        <a:pt x="181" y="15"/>
                      </a:lnTo>
                      <a:lnTo>
                        <a:pt x="150" y="20"/>
                      </a:lnTo>
                      <a:lnTo>
                        <a:pt x="125" y="28"/>
                      </a:lnTo>
                      <a:lnTo>
                        <a:pt x="100" y="38"/>
                      </a:lnTo>
                      <a:lnTo>
                        <a:pt x="77" y="46"/>
                      </a:lnTo>
                      <a:lnTo>
                        <a:pt x="57" y="56"/>
                      </a:lnTo>
                      <a:lnTo>
                        <a:pt x="40" y="66"/>
                      </a:lnTo>
                      <a:lnTo>
                        <a:pt x="25" y="76"/>
                      </a:lnTo>
                      <a:lnTo>
                        <a:pt x="15" y="88"/>
                      </a:lnTo>
                      <a:lnTo>
                        <a:pt x="5" y="101"/>
                      </a:lnTo>
                      <a:lnTo>
                        <a:pt x="2" y="106"/>
                      </a:lnTo>
                      <a:lnTo>
                        <a:pt x="0" y="114"/>
                      </a:lnTo>
                      <a:lnTo>
                        <a:pt x="0" y="126"/>
                      </a:lnTo>
                      <a:lnTo>
                        <a:pt x="0" y="131"/>
                      </a:lnTo>
                      <a:lnTo>
                        <a:pt x="0" y="139"/>
                      </a:lnTo>
                      <a:lnTo>
                        <a:pt x="5" y="152"/>
                      </a:lnTo>
                      <a:lnTo>
                        <a:pt x="10" y="157"/>
                      </a:lnTo>
                      <a:lnTo>
                        <a:pt x="15" y="164"/>
                      </a:lnTo>
                      <a:lnTo>
                        <a:pt x="25" y="174"/>
                      </a:lnTo>
                      <a:lnTo>
                        <a:pt x="40" y="187"/>
                      </a:lnTo>
                      <a:lnTo>
                        <a:pt x="57" y="197"/>
                      </a:lnTo>
                      <a:lnTo>
                        <a:pt x="77" y="207"/>
                      </a:lnTo>
                      <a:lnTo>
                        <a:pt x="100" y="215"/>
                      </a:lnTo>
                      <a:lnTo>
                        <a:pt x="125" y="222"/>
                      </a:lnTo>
                      <a:lnTo>
                        <a:pt x="150" y="230"/>
                      </a:lnTo>
                      <a:lnTo>
                        <a:pt x="181" y="237"/>
                      </a:lnTo>
                      <a:lnTo>
                        <a:pt x="211" y="242"/>
                      </a:lnTo>
                      <a:lnTo>
                        <a:pt x="243" y="247"/>
                      </a:lnTo>
                      <a:lnTo>
                        <a:pt x="276" y="250"/>
                      </a:lnTo>
                      <a:lnTo>
                        <a:pt x="311" y="253"/>
                      </a:lnTo>
                      <a:lnTo>
                        <a:pt x="346" y="253"/>
                      </a:lnTo>
                      <a:lnTo>
                        <a:pt x="382" y="253"/>
                      </a:lnTo>
                      <a:lnTo>
                        <a:pt x="417" y="250"/>
                      </a:lnTo>
                      <a:lnTo>
                        <a:pt x="450" y="247"/>
                      </a:lnTo>
                      <a:lnTo>
                        <a:pt x="482" y="242"/>
                      </a:lnTo>
                      <a:lnTo>
                        <a:pt x="512" y="237"/>
                      </a:lnTo>
                      <a:lnTo>
                        <a:pt x="540" y="230"/>
                      </a:lnTo>
                      <a:lnTo>
                        <a:pt x="568" y="222"/>
                      </a:lnTo>
                      <a:lnTo>
                        <a:pt x="593" y="215"/>
                      </a:lnTo>
                      <a:lnTo>
                        <a:pt x="613" y="207"/>
                      </a:lnTo>
                      <a:lnTo>
                        <a:pt x="633" y="197"/>
                      </a:lnTo>
                      <a:lnTo>
                        <a:pt x="651" y="187"/>
                      </a:lnTo>
                      <a:lnTo>
                        <a:pt x="666" y="174"/>
                      </a:lnTo>
                      <a:lnTo>
                        <a:pt x="678" y="164"/>
                      </a:lnTo>
                      <a:lnTo>
                        <a:pt x="686" y="152"/>
                      </a:lnTo>
                      <a:lnTo>
                        <a:pt x="688" y="144"/>
                      </a:lnTo>
                      <a:lnTo>
                        <a:pt x="691" y="139"/>
                      </a:lnTo>
                      <a:lnTo>
                        <a:pt x="693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29" name="Freeform 997"/>
                <p:cNvSpPr>
                  <a:spLocks/>
                </p:cNvSpPr>
                <p:nvPr/>
              </p:nvSpPr>
              <p:spPr bwMode="auto">
                <a:xfrm>
                  <a:off x="2518" y="3311"/>
                  <a:ext cx="252" cy="96"/>
                </a:xfrm>
                <a:custGeom>
                  <a:avLst/>
                  <a:gdLst>
                    <a:gd name="T0" fmla="*/ 340 w 352"/>
                    <a:gd name="T1" fmla="*/ 134 h 134"/>
                    <a:gd name="T2" fmla="*/ 332 w 352"/>
                    <a:gd name="T3" fmla="*/ 111 h 134"/>
                    <a:gd name="T4" fmla="*/ 315 w 352"/>
                    <a:gd name="T5" fmla="*/ 86 h 134"/>
                    <a:gd name="T6" fmla="*/ 282 w 352"/>
                    <a:gd name="T7" fmla="*/ 68 h 134"/>
                    <a:gd name="T8" fmla="*/ 239 w 352"/>
                    <a:gd name="T9" fmla="*/ 48 h 134"/>
                    <a:gd name="T10" fmla="*/ 192 w 352"/>
                    <a:gd name="T11" fmla="*/ 33 h 134"/>
                    <a:gd name="T12" fmla="*/ 134 w 352"/>
                    <a:gd name="T13" fmla="*/ 23 h 134"/>
                    <a:gd name="T14" fmla="*/ 68 w 352"/>
                    <a:gd name="T15" fmla="*/ 15 h 134"/>
                    <a:gd name="T16" fmla="*/ 0 w 352"/>
                    <a:gd name="T17" fmla="*/ 13 h 134"/>
                    <a:gd name="T18" fmla="*/ 0 w 352"/>
                    <a:gd name="T19" fmla="*/ 0 h 134"/>
                    <a:gd name="T20" fmla="*/ 68 w 352"/>
                    <a:gd name="T21" fmla="*/ 3 h 134"/>
                    <a:gd name="T22" fmla="*/ 134 w 352"/>
                    <a:gd name="T23" fmla="*/ 10 h 134"/>
                    <a:gd name="T24" fmla="*/ 197 w 352"/>
                    <a:gd name="T25" fmla="*/ 20 h 134"/>
                    <a:gd name="T26" fmla="*/ 247 w 352"/>
                    <a:gd name="T27" fmla="*/ 35 h 134"/>
                    <a:gd name="T28" fmla="*/ 290 w 352"/>
                    <a:gd name="T29" fmla="*/ 56 h 134"/>
                    <a:gd name="T30" fmla="*/ 325 w 352"/>
                    <a:gd name="T31" fmla="*/ 76 h 134"/>
                    <a:gd name="T32" fmla="*/ 345 w 352"/>
                    <a:gd name="T33" fmla="*/ 104 h 134"/>
                    <a:gd name="T34" fmla="*/ 352 w 352"/>
                    <a:gd name="T35" fmla="*/ 129 h 134"/>
                    <a:gd name="T36" fmla="*/ 340 w 352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4">
                      <a:moveTo>
                        <a:pt x="340" y="134"/>
                      </a:moveTo>
                      <a:lnTo>
                        <a:pt x="332" y="111"/>
                      </a:lnTo>
                      <a:lnTo>
                        <a:pt x="315" y="86"/>
                      </a:lnTo>
                      <a:lnTo>
                        <a:pt x="282" y="68"/>
                      </a:lnTo>
                      <a:lnTo>
                        <a:pt x="239" y="48"/>
                      </a:lnTo>
                      <a:lnTo>
                        <a:pt x="192" y="33"/>
                      </a:lnTo>
                      <a:lnTo>
                        <a:pt x="134" y="23"/>
                      </a:lnTo>
                      <a:lnTo>
                        <a:pt x="68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8" y="3"/>
                      </a:lnTo>
                      <a:lnTo>
                        <a:pt x="134" y="10"/>
                      </a:lnTo>
                      <a:lnTo>
                        <a:pt x="197" y="20"/>
                      </a:lnTo>
                      <a:lnTo>
                        <a:pt x="247" y="35"/>
                      </a:lnTo>
                      <a:lnTo>
                        <a:pt x="290" y="56"/>
                      </a:lnTo>
                      <a:lnTo>
                        <a:pt x="325" y="76"/>
                      </a:lnTo>
                      <a:lnTo>
                        <a:pt x="345" y="104"/>
                      </a:lnTo>
                      <a:lnTo>
                        <a:pt x="352" y="129"/>
                      </a:lnTo>
                      <a:lnTo>
                        <a:pt x="340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0" name="Freeform 998"/>
                <p:cNvSpPr>
                  <a:spLocks/>
                </p:cNvSpPr>
                <p:nvPr/>
              </p:nvSpPr>
              <p:spPr bwMode="auto">
                <a:xfrm>
                  <a:off x="2262" y="3311"/>
                  <a:ext cx="256" cy="93"/>
                </a:xfrm>
                <a:custGeom>
                  <a:avLst/>
                  <a:gdLst>
                    <a:gd name="T0" fmla="*/ 357 w 357"/>
                    <a:gd name="T1" fmla="*/ 13 h 131"/>
                    <a:gd name="T2" fmla="*/ 287 w 357"/>
                    <a:gd name="T3" fmla="*/ 15 h 131"/>
                    <a:gd name="T4" fmla="*/ 224 w 357"/>
                    <a:gd name="T5" fmla="*/ 23 h 131"/>
                    <a:gd name="T6" fmla="*/ 164 w 357"/>
                    <a:gd name="T7" fmla="*/ 33 h 131"/>
                    <a:gd name="T8" fmla="*/ 114 w 357"/>
                    <a:gd name="T9" fmla="*/ 48 h 131"/>
                    <a:gd name="T10" fmla="*/ 71 w 357"/>
                    <a:gd name="T11" fmla="*/ 68 h 131"/>
                    <a:gd name="T12" fmla="*/ 41 w 357"/>
                    <a:gd name="T13" fmla="*/ 88 h 131"/>
                    <a:gd name="T14" fmla="*/ 21 w 357"/>
                    <a:gd name="T15" fmla="*/ 111 h 131"/>
                    <a:gd name="T16" fmla="*/ 16 w 357"/>
                    <a:gd name="T17" fmla="*/ 131 h 131"/>
                    <a:gd name="T18" fmla="*/ 0 w 357"/>
                    <a:gd name="T19" fmla="*/ 129 h 131"/>
                    <a:gd name="T20" fmla="*/ 8 w 357"/>
                    <a:gd name="T21" fmla="*/ 104 h 131"/>
                    <a:gd name="T22" fmla="*/ 31 w 357"/>
                    <a:gd name="T23" fmla="*/ 76 h 131"/>
                    <a:gd name="T24" fmla="*/ 63 w 357"/>
                    <a:gd name="T25" fmla="*/ 56 h 131"/>
                    <a:gd name="T26" fmla="*/ 106 w 357"/>
                    <a:gd name="T27" fmla="*/ 35 h 131"/>
                    <a:gd name="T28" fmla="*/ 159 w 357"/>
                    <a:gd name="T29" fmla="*/ 20 h 131"/>
                    <a:gd name="T30" fmla="*/ 219 w 357"/>
                    <a:gd name="T31" fmla="*/ 10 h 131"/>
                    <a:gd name="T32" fmla="*/ 287 w 357"/>
                    <a:gd name="T33" fmla="*/ 3 h 131"/>
                    <a:gd name="T34" fmla="*/ 357 w 357"/>
                    <a:gd name="T35" fmla="*/ 0 h 131"/>
                    <a:gd name="T36" fmla="*/ 357 w 357"/>
                    <a:gd name="T37" fmla="*/ 13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1">
                      <a:moveTo>
                        <a:pt x="357" y="13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4" y="33"/>
                      </a:lnTo>
                      <a:lnTo>
                        <a:pt x="114" y="48"/>
                      </a:lnTo>
                      <a:lnTo>
                        <a:pt x="71" y="68"/>
                      </a:lnTo>
                      <a:lnTo>
                        <a:pt x="41" y="88"/>
                      </a:lnTo>
                      <a:lnTo>
                        <a:pt x="21" y="111"/>
                      </a:lnTo>
                      <a:lnTo>
                        <a:pt x="16" y="131"/>
                      </a:lnTo>
                      <a:lnTo>
                        <a:pt x="0" y="129"/>
                      </a:lnTo>
                      <a:lnTo>
                        <a:pt x="8" y="104"/>
                      </a:lnTo>
                      <a:lnTo>
                        <a:pt x="31" y="76"/>
                      </a:lnTo>
                      <a:lnTo>
                        <a:pt x="63" y="56"/>
                      </a:lnTo>
                      <a:lnTo>
                        <a:pt x="106" y="35"/>
                      </a:lnTo>
                      <a:lnTo>
                        <a:pt x="159" y="20"/>
                      </a:lnTo>
                      <a:lnTo>
                        <a:pt x="219" y="10"/>
                      </a:lnTo>
                      <a:lnTo>
                        <a:pt x="287" y="3"/>
                      </a:lnTo>
                      <a:lnTo>
                        <a:pt x="357" y="0"/>
                      </a:lnTo>
                      <a:lnTo>
                        <a:pt x="35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1" name="Oval 999"/>
                <p:cNvSpPr>
                  <a:spLocks noChangeArrowheads="1"/>
                </p:cNvSpPr>
                <p:nvPr/>
              </p:nvSpPr>
              <p:spPr bwMode="auto">
                <a:xfrm>
                  <a:off x="2513" y="3309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2" name="Freeform 1000"/>
                <p:cNvSpPr>
                  <a:spLocks/>
                </p:cNvSpPr>
                <p:nvPr/>
              </p:nvSpPr>
              <p:spPr bwMode="auto">
                <a:xfrm>
                  <a:off x="2262" y="3404"/>
                  <a:ext cx="256" cy="96"/>
                </a:xfrm>
                <a:custGeom>
                  <a:avLst/>
                  <a:gdLst>
                    <a:gd name="T0" fmla="*/ 16 w 357"/>
                    <a:gd name="T1" fmla="*/ 0 h 134"/>
                    <a:gd name="T2" fmla="*/ 21 w 357"/>
                    <a:gd name="T3" fmla="*/ 23 h 134"/>
                    <a:gd name="T4" fmla="*/ 38 w 357"/>
                    <a:gd name="T5" fmla="*/ 43 h 134"/>
                    <a:gd name="T6" fmla="*/ 71 w 357"/>
                    <a:gd name="T7" fmla="*/ 66 h 134"/>
                    <a:gd name="T8" fmla="*/ 111 w 357"/>
                    <a:gd name="T9" fmla="*/ 81 h 134"/>
                    <a:gd name="T10" fmla="*/ 161 w 357"/>
                    <a:gd name="T11" fmla="*/ 96 h 134"/>
                    <a:gd name="T12" fmla="*/ 222 w 357"/>
                    <a:gd name="T13" fmla="*/ 109 h 134"/>
                    <a:gd name="T14" fmla="*/ 287 w 357"/>
                    <a:gd name="T15" fmla="*/ 116 h 134"/>
                    <a:gd name="T16" fmla="*/ 357 w 357"/>
                    <a:gd name="T17" fmla="*/ 119 h 134"/>
                    <a:gd name="T18" fmla="*/ 357 w 357"/>
                    <a:gd name="T19" fmla="*/ 134 h 134"/>
                    <a:gd name="T20" fmla="*/ 287 w 357"/>
                    <a:gd name="T21" fmla="*/ 132 h 134"/>
                    <a:gd name="T22" fmla="*/ 219 w 357"/>
                    <a:gd name="T23" fmla="*/ 124 h 134"/>
                    <a:gd name="T24" fmla="*/ 159 w 357"/>
                    <a:gd name="T25" fmla="*/ 111 h 134"/>
                    <a:gd name="T26" fmla="*/ 109 w 357"/>
                    <a:gd name="T27" fmla="*/ 96 h 134"/>
                    <a:gd name="T28" fmla="*/ 63 w 357"/>
                    <a:gd name="T29" fmla="*/ 79 h 134"/>
                    <a:gd name="T30" fmla="*/ 31 w 357"/>
                    <a:gd name="T31" fmla="*/ 56 h 134"/>
                    <a:gd name="T32" fmla="*/ 8 w 357"/>
                    <a:gd name="T33" fmla="*/ 31 h 134"/>
                    <a:gd name="T34" fmla="*/ 0 w 357"/>
                    <a:gd name="T35" fmla="*/ 3 h 134"/>
                    <a:gd name="T36" fmla="*/ 16 w 357"/>
                    <a:gd name="T3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4">
                      <a:moveTo>
                        <a:pt x="16" y="0"/>
                      </a:moveTo>
                      <a:lnTo>
                        <a:pt x="21" y="23"/>
                      </a:lnTo>
                      <a:lnTo>
                        <a:pt x="38" y="43"/>
                      </a:lnTo>
                      <a:lnTo>
                        <a:pt x="71" y="66"/>
                      </a:lnTo>
                      <a:lnTo>
                        <a:pt x="111" y="81"/>
                      </a:lnTo>
                      <a:lnTo>
                        <a:pt x="161" y="96"/>
                      </a:lnTo>
                      <a:lnTo>
                        <a:pt x="222" y="109"/>
                      </a:lnTo>
                      <a:lnTo>
                        <a:pt x="287" y="116"/>
                      </a:lnTo>
                      <a:lnTo>
                        <a:pt x="357" y="119"/>
                      </a:lnTo>
                      <a:lnTo>
                        <a:pt x="357" y="134"/>
                      </a:lnTo>
                      <a:lnTo>
                        <a:pt x="287" y="132"/>
                      </a:lnTo>
                      <a:lnTo>
                        <a:pt x="219" y="124"/>
                      </a:lnTo>
                      <a:lnTo>
                        <a:pt x="159" y="111"/>
                      </a:lnTo>
                      <a:lnTo>
                        <a:pt x="109" y="96"/>
                      </a:lnTo>
                      <a:lnTo>
                        <a:pt x="63" y="79"/>
                      </a:lnTo>
                      <a:lnTo>
                        <a:pt x="31" y="56"/>
                      </a:lnTo>
                      <a:lnTo>
                        <a:pt x="8" y="31"/>
                      </a:lnTo>
                      <a:lnTo>
                        <a:pt x="0" y="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3" name="Oval 1001"/>
                <p:cNvSpPr>
                  <a:spLocks noChangeArrowheads="1"/>
                </p:cNvSpPr>
                <p:nvPr/>
              </p:nvSpPr>
              <p:spPr bwMode="auto">
                <a:xfrm>
                  <a:off x="2262" y="3399"/>
                  <a:ext cx="12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4" name="Freeform 1002"/>
                <p:cNvSpPr>
                  <a:spLocks/>
                </p:cNvSpPr>
                <p:nvPr/>
              </p:nvSpPr>
              <p:spPr bwMode="auto">
                <a:xfrm>
                  <a:off x="2518" y="3403"/>
                  <a:ext cx="252" cy="97"/>
                </a:xfrm>
                <a:custGeom>
                  <a:avLst/>
                  <a:gdLst>
                    <a:gd name="T0" fmla="*/ 0 w 352"/>
                    <a:gd name="T1" fmla="*/ 121 h 136"/>
                    <a:gd name="T2" fmla="*/ 68 w 352"/>
                    <a:gd name="T3" fmla="*/ 118 h 136"/>
                    <a:gd name="T4" fmla="*/ 134 w 352"/>
                    <a:gd name="T5" fmla="*/ 111 h 136"/>
                    <a:gd name="T6" fmla="*/ 194 w 352"/>
                    <a:gd name="T7" fmla="*/ 98 h 136"/>
                    <a:gd name="T8" fmla="*/ 244 w 352"/>
                    <a:gd name="T9" fmla="*/ 83 h 136"/>
                    <a:gd name="T10" fmla="*/ 282 w 352"/>
                    <a:gd name="T11" fmla="*/ 68 h 136"/>
                    <a:gd name="T12" fmla="*/ 315 w 352"/>
                    <a:gd name="T13" fmla="*/ 45 h 136"/>
                    <a:gd name="T14" fmla="*/ 332 w 352"/>
                    <a:gd name="T15" fmla="*/ 25 h 136"/>
                    <a:gd name="T16" fmla="*/ 340 w 352"/>
                    <a:gd name="T17" fmla="*/ 0 h 136"/>
                    <a:gd name="T18" fmla="*/ 352 w 352"/>
                    <a:gd name="T19" fmla="*/ 7 h 136"/>
                    <a:gd name="T20" fmla="*/ 345 w 352"/>
                    <a:gd name="T21" fmla="*/ 33 h 136"/>
                    <a:gd name="T22" fmla="*/ 325 w 352"/>
                    <a:gd name="T23" fmla="*/ 58 h 136"/>
                    <a:gd name="T24" fmla="*/ 290 w 352"/>
                    <a:gd name="T25" fmla="*/ 81 h 136"/>
                    <a:gd name="T26" fmla="*/ 247 w 352"/>
                    <a:gd name="T27" fmla="*/ 98 h 136"/>
                    <a:gd name="T28" fmla="*/ 197 w 352"/>
                    <a:gd name="T29" fmla="*/ 113 h 136"/>
                    <a:gd name="T30" fmla="*/ 134 w 352"/>
                    <a:gd name="T31" fmla="*/ 126 h 136"/>
                    <a:gd name="T32" fmla="*/ 68 w 352"/>
                    <a:gd name="T33" fmla="*/ 134 h 136"/>
                    <a:gd name="T34" fmla="*/ 0 w 352"/>
                    <a:gd name="T35" fmla="*/ 136 h 136"/>
                    <a:gd name="T36" fmla="*/ 0 w 352"/>
                    <a:gd name="T37" fmla="*/ 12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6">
                      <a:moveTo>
                        <a:pt x="0" y="121"/>
                      </a:moveTo>
                      <a:lnTo>
                        <a:pt x="68" y="118"/>
                      </a:lnTo>
                      <a:lnTo>
                        <a:pt x="134" y="111"/>
                      </a:lnTo>
                      <a:lnTo>
                        <a:pt x="194" y="98"/>
                      </a:lnTo>
                      <a:lnTo>
                        <a:pt x="244" y="83"/>
                      </a:lnTo>
                      <a:lnTo>
                        <a:pt x="282" y="68"/>
                      </a:lnTo>
                      <a:lnTo>
                        <a:pt x="315" y="45"/>
                      </a:lnTo>
                      <a:lnTo>
                        <a:pt x="332" y="25"/>
                      </a:lnTo>
                      <a:lnTo>
                        <a:pt x="340" y="0"/>
                      </a:lnTo>
                      <a:lnTo>
                        <a:pt x="352" y="7"/>
                      </a:lnTo>
                      <a:lnTo>
                        <a:pt x="345" y="33"/>
                      </a:lnTo>
                      <a:lnTo>
                        <a:pt x="325" y="58"/>
                      </a:lnTo>
                      <a:lnTo>
                        <a:pt x="290" y="81"/>
                      </a:lnTo>
                      <a:lnTo>
                        <a:pt x="247" y="98"/>
                      </a:lnTo>
                      <a:lnTo>
                        <a:pt x="197" y="113"/>
                      </a:lnTo>
                      <a:lnTo>
                        <a:pt x="134" y="126"/>
                      </a:lnTo>
                      <a:lnTo>
                        <a:pt x="68" y="134"/>
                      </a:lnTo>
                      <a:lnTo>
                        <a:pt x="0" y="13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5" name="Oval 1003"/>
                <p:cNvSpPr>
                  <a:spLocks noChangeArrowheads="1"/>
                </p:cNvSpPr>
                <p:nvPr/>
              </p:nvSpPr>
              <p:spPr bwMode="auto">
                <a:xfrm>
                  <a:off x="2513" y="3490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6" name="Oval 1004"/>
                <p:cNvSpPr>
                  <a:spLocks noChangeArrowheads="1"/>
                </p:cNvSpPr>
                <p:nvPr/>
              </p:nvSpPr>
              <p:spPr bwMode="auto">
                <a:xfrm>
                  <a:off x="2761" y="3399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7" name="Freeform 1005"/>
                <p:cNvSpPr>
                  <a:spLocks/>
                </p:cNvSpPr>
                <p:nvPr/>
              </p:nvSpPr>
              <p:spPr bwMode="auto">
                <a:xfrm>
                  <a:off x="3613" y="3248"/>
                  <a:ext cx="502" cy="184"/>
                </a:xfrm>
                <a:custGeom>
                  <a:avLst/>
                  <a:gdLst>
                    <a:gd name="T0" fmla="*/ 699 w 701"/>
                    <a:gd name="T1" fmla="*/ 113 h 257"/>
                    <a:gd name="T2" fmla="*/ 689 w 701"/>
                    <a:gd name="T3" fmla="*/ 96 h 257"/>
                    <a:gd name="T4" fmla="*/ 674 w 701"/>
                    <a:gd name="T5" fmla="*/ 78 h 257"/>
                    <a:gd name="T6" fmla="*/ 641 w 701"/>
                    <a:gd name="T7" fmla="*/ 58 h 257"/>
                    <a:gd name="T8" fmla="*/ 598 w 701"/>
                    <a:gd name="T9" fmla="*/ 38 h 257"/>
                    <a:gd name="T10" fmla="*/ 546 w 701"/>
                    <a:gd name="T11" fmla="*/ 22 h 257"/>
                    <a:gd name="T12" fmla="*/ 488 w 701"/>
                    <a:gd name="T13" fmla="*/ 10 h 257"/>
                    <a:gd name="T14" fmla="*/ 422 w 701"/>
                    <a:gd name="T15" fmla="*/ 2 h 257"/>
                    <a:gd name="T16" fmla="*/ 352 w 701"/>
                    <a:gd name="T17" fmla="*/ 0 h 257"/>
                    <a:gd name="T18" fmla="*/ 282 w 701"/>
                    <a:gd name="T19" fmla="*/ 2 h 257"/>
                    <a:gd name="T20" fmla="*/ 214 w 701"/>
                    <a:gd name="T21" fmla="*/ 10 h 257"/>
                    <a:gd name="T22" fmla="*/ 156 w 701"/>
                    <a:gd name="T23" fmla="*/ 22 h 257"/>
                    <a:gd name="T24" fmla="*/ 103 w 701"/>
                    <a:gd name="T25" fmla="*/ 38 h 257"/>
                    <a:gd name="T26" fmla="*/ 60 w 701"/>
                    <a:gd name="T27" fmla="*/ 58 h 257"/>
                    <a:gd name="T28" fmla="*/ 28 w 701"/>
                    <a:gd name="T29" fmla="*/ 80 h 257"/>
                    <a:gd name="T30" fmla="*/ 8 w 701"/>
                    <a:gd name="T31" fmla="*/ 103 h 257"/>
                    <a:gd name="T32" fmla="*/ 3 w 701"/>
                    <a:gd name="T33" fmla="*/ 116 h 257"/>
                    <a:gd name="T34" fmla="*/ 3 w 701"/>
                    <a:gd name="T35" fmla="*/ 144 h 257"/>
                    <a:gd name="T36" fmla="*/ 13 w 701"/>
                    <a:gd name="T37" fmla="*/ 161 h 257"/>
                    <a:gd name="T38" fmla="*/ 28 w 701"/>
                    <a:gd name="T39" fmla="*/ 179 h 257"/>
                    <a:gd name="T40" fmla="*/ 60 w 701"/>
                    <a:gd name="T41" fmla="*/ 202 h 257"/>
                    <a:gd name="T42" fmla="*/ 103 w 701"/>
                    <a:gd name="T43" fmla="*/ 219 h 257"/>
                    <a:gd name="T44" fmla="*/ 156 w 701"/>
                    <a:gd name="T45" fmla="*/ 237 h 257"/>
                    <a:gd name="T46" fmla="*/ 214 w 701"/>
                    <a:gd name="T47" fmla="*/ 247 h 257"/>
                    <a:gd name="T48" fmla="*/ 282 w 701"/>
                    <a:gd name="T49" fmla="*/ 255 h 257"/>
                    <a:gd name="T50" fmla="*/ 352 w 701"/>
                    <a:gd name="T51" fmla="*/ 257 h 257"/>
                    <a:gd name="T52" fmla="*/ 422 w 701"/>
                    <a:gd name="T53" fmla="*/ 255 h 257"/>
                    <a:gd name="T54" fmla="*/ 488 w 701"/>
                    <a:gd name="T55" fmla="*/ 247 h 257"/>
                    <a:gd name="T56" fmla="*/ 546 w 701"/>
                    <a:gd name="T57" fmla="*/ 237 h 257"/>
                    <a:gd name="T58" fmla="*/ 598 w 701"/>
                    <a:gd name="T59" fmla="*/ 219 h 257"/>
                    <a:gd name="T60" fmla="*/ 641 w 701"/>
                    <a:gd name="T61" fmla="*/ 202 h 257"/>
                    <a:gd name="T62" fmla="*/ 674 w 701"/>
                    <a:gd name="T63" fmla="*/ 179 h 257"/>
                    <a:gd name="T64" fmla="*/ 694 w 701"/>
                    <a:gd name="T65" fmla="*/ 156 h 257"/>
                    <a:gd name="T66" fmla="*/ 699 w 701"/>
                    <a:gd name="T67" fmla="*/ 144 h 257"/>
                    <a:gd name="T68" fmla="*/ 701 w 701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01" h="257">
                      <a:moveTo>
                        <a:pt x="701" y="126"/>
                      </a:moveTo>
                      <a:lnTo>
                        <a:pt x="699" y="113"/>
                      </a:lnTo>
                      <a:lnTo>
                        <a:pt x="694" y="101"/>
                      </a:lnTo>
                      <a:lnTo>
                        <a:pt x="689" y="96"/>
                      </a:lnTo>
                      <a:lnTo>
                        <a:pt x="686" y="91"/>
                      </a:lnTo>
                      <a:lnTo>
                        <a:pt x="674" y="78"/>
                      </a:lnTo>
                      <a:lnTo>
                        <a:pt x="659" y="68"/>
                      </a:lnTo>
                      <a:lnTo>
                        <a:pt x="641" y="58"/>
                      </a:lnTo>
                      <a:lnTo>
                        <a:pt x="621" y="48"/>
                      </a:lnTo>
                      <a:lnTo>
                        <a:pt x="598" y="38"/>
                      </a:lnTo>
                      <a:lnTo>
                        <a:pt x="573" y="30"/>
                      </a:lnTo>
                      <a:lnTo>
                        <a:pt x="546" y="22"/>
                      </a:lnTo>
                      <a:lnTo>
                        <a:pt x="518" y="17"/>
                      </a:lnTo>
                      <a:lnTo>
                        <a:pt x="488" y="10"/>
                      </a:lnTo>
                      <a:lnTo>
                        <a:pt x="455" y="7"/>
                      </a:lnTo>
                      <a:lnTo>
                        <a:pt x="422" y="2"/>
                      </a:lnTo>
                      <a:lnTo>
                        <a:pt x="387" y="2"/>
                      </a:lnTo>
                      <a:lnTo>
                        <a:pt x="352" y="0"/>
                      </a:lnTo>
                      <a:lnTo>
                        <a:pt x="314" y="2"/>
                      </a:lnTo>
                      <a:lnTo>
                        <a:pt x="282" y="2"/>
                      </a:lnTo>
                      <a:lnTo>
                        <a:pt x="246" y="7"/>
                      </a:lnTo>
                      <a:lnTo>
                        <a:pt x="214" y="10"/>
                      </a:lnTo>
                      <a:lnTo>
                        <a:pt x="184" y="17"/>
                      </a:lnTo>
                      <a:lnTo>
                        <a:pt x="156" y="22"/>
                      </a:lnTo>
                      <a:lnTo>
                        <a:pt x="128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3" y="68"/>
                      </a:lnTo>
                      <a:lnTo>
                        <a:pt x="28" y="80"/>
                      </a:lnTo>
                      <a:lnTo>
                        <a:pt x="18" y="91"/>
                      </a:lnTo>
                      <a:lnTo>
                        <a:pt x="8" y="103"/>
                      </a:lnTo>
                      <a:lnTo>
                        <a:pt x="5" y="111"/>
                      </a:lnTo>
                      <a:lnTo>
                        <a:pt x="3" y="116"/>
                      </a:lnTo>
                      <a:lnTo>
                        <a:pt x="0" y="128"/>
                      </a:lnTo>
                      <a:lnTo>
                        <a:pt x="3" y="144"/>
                      </a:lnTo>
                      <a:lnTo>
                        <a:pt x="8" y="156"/>
                      </a:lnTo>
                      <a:lnTo>
                        <a:pt x="13" y="161"/>
                      </a:lnTo>
                      <a:lnTo>
                        <a:pt x="18" y="166"/>
                      </a:lnTo>
                      <a:lnTo>
                        <a:pt x="28" y="179"/>
                      </a:lnTo>
                      <a:lnTo>
                        <a:pt x="43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19"/>
                      </a:lnTo>
                      <a:lnTo>
                        <a:pt x="128" y="229"/>
                      </a:lnTo>
                      <a:lnTo>
                        <a:pt x="156" y="237"/>
                      </a:lnTo>
                      <a:lnTo>
                        <a:pt x="184" y="242"/>
                      </a:lnTo>
                      <a:lnTo>
                        <a:pt x="214" y="247"/>
                      </a:lnTo>
                      <a:lnTo>
                        <a:pt x="246" y="252"/>
                      </a:lnTo>
                      <a:lnTo>
                        <a:pt x="282" y="255"/>
                      </a:lnTo>
                      <a:lnTo>
                        <a:pt x="314" y="257"/>
                      </a:lnTo>
                      <a:lnTo>
                        <a:pt x="352" y="257"/>
                      </a:lnTo>
                      <a:lnTo>
                        <a:pt x="387" y="257"/>
                      </a:lnTo>
                      <a:lnTo>
                        <a:pt x="422" y="255"/>
                      </a:lnTo>
                      <a:lnTo>
                        <a:pt x="455" y="252"/>
                      </a:lnTo>
                      <a:lnTo>
                        <a:pt x="488" y="247"/>
                      </a:lnTo>
                      <a:lnTo>
                        <a:pt x="518" y="242"/>
                      </a:lnTo>
                      <a:lnTo>
                        <a:pt x="546" y="237"/>
                      </a:lnTo>
                      <a:lnTo>
                        <a:pt x="573" y="229"/>
                      </a:lnTo>
                      <a:lnTo>
                        <a:pt x="598" y="219"/>
                      </a:lnTo>
                      <a:lnTo>
                        <a:pt x="621" y="212"/>
                      </a:lnTo>
                      <a:lnTo>
                        <a:pt x="641" y="202"/>
                      </a:lnTo>
                      <a:lnTo>
                        <a:pt x="659" y="192"/>
                      </a:lnTo>
                      <a:lnTo>
                        <a:pt x="674" y="179"/>
                      </a:lnTo>
                      <a:lnTo>
                        <a:pt x="686" y="166"/>
                      </a:lnTo>
                      <a:lnTo>
                        <a:pt x="694" y="156"/>
                      </a:lnTo>
                      <a:lnTo>
                        <a:pt x="696" y="149"/>
                      </a:lnTo>
                      <a:lnTo>
                        <a:pt x="699" y="144"/>
                      </a:lnTo>
                      <a:lnTo>
                        <a:pt x="701" y="128"/>
                      </a:lnTo>
                      <a:lnTo>
                        <a:pt x="701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8" name="Freeform 1006"/>
                <p:cNvSpPr>
                  <a:spLocks/>
                </p:cNvSpPr>
                <p:nvPr/>
              </p:nvSpPr>
              <p:spPr bwMode="auto">
                <a:xfrm>
                  <a:off x="3863" y="3244"/>
                  <a:ext cx="255" cy="95"/>
                </a:xfrm>
                <a:custGeom>
                  <a:avLst/>
                  <a:gdLst>
                    <a:gd name="T0" fmla="*/ 345 w 357"/>
                    <a:gd name="T1" fmla="*/ 133 h 133"/>
                    <a:gd name="T2" fmla="*/ 337 w 357"/>
                    <a:gd name="T3" fmla="*/ 111 h 133"/>
                    <a:gd name="T4" fmla="*/ 320 w 357"/>
                    <a:gd name="T5" fmla="*/ 88 h 133"/>
                    <a:gd name="T6" fmla="*/ 287 w 357"/>
                    <a:gd name="T7" fmla="*/ 70 h 133"/>
                    <a:gd name="T8" fmla="*/ 244 w 357"/>
                    <a:gd name="T9" fmla="*/ 50 h 133"/>
                    <a:gd name="T10" fmla="*/ 194 w 357"/>
                    <a:gd name="T11" fmla="*/ 35 h 133"/>
                    <a:gd name="T12" fmla="*/ 139 w 357"/>
                    <a:gd name="T13" fmla="*/ 22 h 133"/>
                    <a:gd name="T14" fmla="*/ 73 w 357"/>
                    <a:gd name="T15" fmla="*/ 15 h 133"/>
                    <a:gd name="T16" fmla="*/ 0 w 357"/>
                    <a:gd name="T17" fmla="*/ 12 h 133"/>
                    <a:gd name="T18" fmla="*/ 0 w 357"/>
                    <a:gd name="T19" fmla="*/ 0 h 133"/>
                    <a:gd name="T20" fmla="*/ 73 w 357"/>
                    <a:gd name="T21" fmla="*/ 2 h 133"/>
                    <a:gd name="T22" fmla="*/ 139 w 357"/>
                    <a:gd name="T23" fmla="*/ 10 h 133"/>
                    <a:gd name="T24" fmla="*/ 199 w 357"/>
                    <a:gd name="T25" fmla="*/ 22 h 133"/>
                    <a:gd name="T26" fmla="*/ 252 w 357"/>
                    <a:gd name="T27" fmla="*/ 38 h 133"/>
                    <a:gd name="T28" fmla="*/ 295 w 357"/>
                    <a:gd name="T29" fmla="*/ 58 h 133"/>
                    <a:gd name="T30" fmla="*/ 330 w 357"/>
                    <a:gd name="T31" fmla="*/ 78 h 133"/>
                    <a:gd name="T32" fmla="*/ 350 w 357"/>
                    <a:gd name="T33" fmla="*/ 103 h 133"/>
                    <a:gd name="T34" fmla="*/ 357 w 357"/>
                    <a:gd name="T35" fmla="*/ 128 h 133"/>
                    <a:gd name="T36" fmla="*/ 345 w 357"/>
                    <a:gd name="T3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3">
                      <a:moveTo>
                        <a:pt x="345" y="133"/>
                      </a:moveTo>
                      <a:lnTo>
                        <a:pt x="337" y="111"/>
                      </a:lnTo>
                      <a:lnTo>
                        <a:pt x="320" y="88"/>
                      </a:lnTo>
                      <a:lnTo>
                        <a:pt x="287" y="70"/>
                      </a:lnTo>
                      <a:lnTo>
                        <a:pt x="244" y="50"/>
                      </a:lnTo>
                      <a:lnTo>
                        <a:pt x="194" y="35"/>
                      </a:lnTo>
                      <a:lnTo>
                        <a:pt x="139" y="22"/>
                      </a:lnTo>
                      <a:lnTo>
                        <a:pt x="73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3" y="2"/>
                      </a:lnTo>
                      <a:lnTo>
                        <a:pt x="139" y="10"/>
                      </a:lnTo>
                      <a:lnTo>
                        <a:pt x="199" y="22"/>
                      </a:lnTo>
                      <a:lnTo>
                        <a:pt x="252" y="38"/>
                      </a:lnTo>
                      <a:lnTo>
                        <a:pt x="295" y="58"/>
                      </a:lnTo>
                      <a:lnTo>
                        <a:pt x="330" y="78"/>
                      </a:lnTo>
                      <a:lnTo>
                        <a:pt x="350" y="103"/>
                      </a:lnTo>
                      <a:lnTo>
                        <a:pt x="357" y="128"/>
                      </a:lnTo>
                      <a:lnTo>
                        <a:pt x="345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39" name="Freeform 1007"/>
                <p:cNvSpPr>
                  <a:spLocks/>
                </p:cNvSpPr>
                <p:nvPr/>
              </p:nvSpPr>
              <p:spPr bwMode="auto">
                <a:xfrm>
                  <a:off x="3607" y="3244"/>
                  <a:ext cx="256" cy="95"/>
                </a:xfrm>
                <a:custGeom>
                  <a:avLst/>
                  <a:gdLst>
                    <a:gd name="T0" fmla="*/ 357 w 357"/>
                    <a:gd name="T1" fmla="*/ 12 h 133"/>
                    <a:gd name="T2" fmla="*/ 287 w 357"/>
                    <a:gd name="T3" fmla="*/ 15 h 133"/>
                    <a:gd name="T4" fmla="*/ 224 w 357"/>
                    <a:gd name="T5" fmla="*/ 22 h 133"/>
                    <a:gd name="T6" fmla="*/ 166 w 357"/>
                    <a:gd name="T7" fmla="*/ 35 h 133"/>
                    <a:gd name="T8" fmla="*/ 114 w 357"/>
                    <a:gd name="T9" fmla="*/ 50 h 133"/>
                    <a:gd name="T10" fmla="*/ 71 w 357"/>
                    <a:gd name="T11" fmla="*/ 70 h 133"/>
                    <a:gd name="T12" fmla="*/ 41 w 357"/>
                    <a:gd name="T13" fmla="*/ 91 h 133"/>
                    <a:gd name="T14" fmla="*/ 31 w 357"/>
                    <a:gd name="T15" fmla="*/ 101 h 133"/>
                    <a:gd name="T16" fmla="*/ 23 w 357"/>
                    <a:gd name="T17" fmla="*/ 108 h 133"/>
                    <a:gd name="T18" fmla="*/ 16 w 357"/>
                    <a:gd name="T19" fmla="*/ 133 h 133"/>
                    <a:gd name="T20" fmla="*/ 0 w 357"/>
                    <a:gd name="T21" fmla="*/ 131 h 133"/>
                    <a:gd name="T22" fmla="*/ 8 w 357"/>
                    <a:gd name="T23" fmla="*/ 106 h 133"/>
                    <a:gd name="T24" fmla="*/ 18 w 357"/>
                    <a:gd name="T25" fmla="*/ 93 h 133"/>
                    <a:gd name="T26" fmla="*/ 31 w 357"/>
                    <a:gd name="T27" fmla="*/ 78 h 133"/>
                    <a:gd name="T28" fmla="*/ 63 w 357"/>
                    <a:gd name="T29" fmla="*/ 58 h 133"/>
                    <a:gd name="T30" fmla="*/ 106 w 357"/>
                    <a:gd name="T31" fmla="*/ 38 h 133"/>
                    <a:gd name="T32" fmla="*/ 161 w 357"/>
                    <a:gd name="T33" fmla="*/ 22 h 133"/>
                    <a:gd name="T34" fmla="*/ 219 w 357"/>
                    <a:gd name="T35" fmla="*/ 10 h 133"/>
                    <a:gd name="T36" fmla="*/ 287 w 357"/>
                    <a:gd name="T37" fmla="*/ 2 h 133"/>
                    <a:gd name="T38" fmla="*/ 357 w 357"/>
                    <a:gd name="T39" fmla="*/ 0 h 133"/>
                    <a:gd name="T40" fmla="*/ 357 w 357"/>
                    <a:gd name="T41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3">
                      <a:moveTo>
                        <a:pt x="357" y="12"/>
                      </a:moveTo>
                      <a:lnTo>
                        <a:pt x="287" y="15"/>
                      </a:lnTo>
                      <a:lnTo>
                        <a:pt x="224" y="22"/>
                      </a:lnTo>
                      <a:lnTo>
                        <a:pt x="166" y="35"/>
                      </a:lnTo>
                      <a:lnTo>
                        <a:pt x="114" y="50"/>
                      </a:lnTo>
                      <a:lnTo>
                        <a:pt x="71" y="70"/>
                      </a:lnTo>
                      <a:lnTo>
                        <a:pt x="41" y="91"/>
                      </a:lnTo>
                      <a:lnTo>
                        <a:pt x="31" y="101"/>
                      </a:lnTo>
                      <a:lnTo>
                        <a:pt x="23" y="108"/>
                      </a:lnTo>
                      <a:lnTo>
                        <a:pt x="16" y="133"/>
                      </a:lnTo>
                      <a:lnTo>
                        <a:pt x="0" y="131"/>
                      </a:lnTo>
                      <a:lnTo>
                        <a:pt x="8" y="106"/>
                      </a:lnTo>
                      <a:lnTo>
                        <a:pt x="18" y="93"/>
                      </a:lnTo>
                      <a:lnTo>
                        <a:pt x="31" y="78"/>
                      </a:lnTo>
                      <a:lnTo>
                        <a:pt x="63" y="58"/>
                      </a:lnTo>
                      <a:lnTo>
                        <a:pt x="106" y="38"/>
                      </a:lnTo>
                      <a:lnTo>
                        <a:pt x="161" y="22"/>
                      </a:lnTo>
                      <a:lnTo>
                        <a:pt x="219" y="10"/>
                      </a:lnTo>
                      <a:lnTo>
                        <a:pt x="287" y="2"/>
                      </a:lnTo>
                      <a:lnTo>
                        <a:pt x="357" y="0"/>
                      </a:lnTo>
                      <a:lnTo>
                        <a:pt x="35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0" name="Oval 1008"/>
                <p:cNvSpPr>
                  <a:spLocks noChangeArrowheads="1"/>
                </p:cNvSpPr>
                <p:nvPr/>
              </p:nvSpPr>
              <p:spPr bwMode="auto">
                <a:xfrm>
                  <a:off x="3858" y="3242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1" name="Freeform 1009"/>
                <p:cNvSpPr>
                  <a:spLocks/>
                </p:cNvSpPr>
                <p:nvPr/>
              </p:nvSpPr>
              <p:spPr bwMode="auto">
                <a:xfrm>
                  <a:off x="3607" y="3339"/>
                  <a:ext cx="256" cy="98"/>
                </a:xfrm>
                <a:custGeom>
                  <a:avLst/>
                  <a:gdLst>
                    <a:gd name="T0" fmla="*/ 16 w 357"/>
                    <a:gd name="T1" fmla="*/ 0 h 137"/>
                    <a:gd name="T2" fmla="*/ 18 w 357"/>
                    <a:gd name="T3" fmla="*/ 13 h 137"/>
                    <a:gd name="T4" fmla="*/ 21 w 357"/>
                    <a:gd name="T5" fmla="*/ 23 h 137"/>
                    <a:gd name="T6" fmla="*/ 38 w 357"/>
                    <a:gd name="T7" fmla="*/ 46 h 137"/>
                    <a:gd name="T8" fmla="*/ 71 w 357"/>
                    <a:gd name="T9" fmla="*/ 69 h 137"/>
                    <a:gd name="T10" fmla="*/ 111 w 357"/>
                    <a:gd name="T11" fmla="*/ 84 h 137"/>
                    <a:gd name="T12" fmla="*/ 164 w 357"/>
                    <a:gd name="T13" fmla="*/ 99 h 137"/>
                    <a:gd name="T14" fmla="*/ 222 w 357"/>
                    <a:gd name="T15" fmla="*/ 112 h 137"/>
                    <a:gd name="T16" fmla="*/ 287 w 357"/>
                    <a:gd name="T17" fmla="*/ 119 h 137"/>
                    <a:gd name="T18" fmla="*/ 357 w 357"/>
                    <a:gd name="T19" fmla="*/ 122 h 137"/>
                    <a:gd name="T20" fmla="*/ 357 w 357"/>
                    <a:gd name="T21" fmla="*/ 137 h 137"/>
                    <a:gd name="T22" fmla="*/ 287 w 357"/>
                    <a:gd name="T23" fmla="*/ 134 h 137"/>
                    <a:gd name="T24" fmla="*/ 219 w 357"/>
                    <a:gd name="T25" fmla="*/ 127 h 137"/>
                    <a:gd name="T26" fmla="*/ 161 w 357"/>
                    <a:gd name="T27" fmla="*/ 114 h 137"/>
                    <a:gd name="T28" fmla="*/ 109 w 357"/>
                    <a:gd name="T29" fmla="*/ 99 h 137"/>
                    <a:gd name="T30" fmla="*/ 63 w 357"/>
                    <a:gd name="T31" fmla="*/ 81 h 137"/>
                    <a:gd name="T32" fmla="*/ 31 w 357"/>
                    <a:gd name="T33" fmla="*/ 59 h 137"/>
                    <a:gd name="T34" fmla="*/ 8 w 357"/>
                    <a:gd name="T35" fmla="*/ 31 h 137"/>
                    <a:gd name="T36" fmla="*/ 3 w 357"/>
                    <a:gd name="T37" fmla="*/ 16 h 137"/>
                    <a:gd name="T38" fmla="*/ 0 w 357"/>
                    <a:gd name="T39" fmla="*/ 3 h 137"/>
                    <a:gd name="T40" fmla="*/ 16 w 357"/>
                    <a:gd name="T41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7">
                      <a:moveTo>
                        <a:pt x="16" y="0"/>
                      </a:moveTo>
                      <a:lnTo>
                        <a:pt x="18" y="13"/>
                      </a:lnTo>
                      <a:lnTo>
                        <a:pt x="21" y="23"/>
                      </a:lnTo>
                      <a:lnTo>
                        <a:pt x="38" y="46"/>
                      </a:lnTo>
                      <a:lnTo>
                        <a:pt x="71" y="69"/>
                      </a:lnTo>
                      <a:lnTo>
                        <a:pt x="111" y="84"/>
                      </a:lnTo>
                      <a:lnTo>
                        <a:pt x="164" y="99"/>
                      </a:lnTo>
                      <a:lnTo>
                        <a:pt x="222" y="112"/>
                      </a:lnTo>
                      <a:lnTo>
                        <a:pt x="287" y="119"/>
                      </a:lnTo>
                      <a:lnTo>
                        <a:pt x="357" y="122"/>
                      </a:lnTo>
                      <a:lnTo>
                        <a:pt x="357" y="137"/>
                      </a:lnTo>
                      <a:lnTo>
                        <a:pt x="287" y="134"/>
                      </a:lnTo>
                      <a:lnTo>
                        <a:pt x="219" y="127"/>
                      </a:lnTo>
                      <a:lnTo>
                        <a:pt x="161" y="114"/>
                      </a:lnTo>
                      <a:lnTo>
                        <a:pt x="109" y="99"/>
                      </a:lnTo>
                      <a:lnTo>
                        <a:pt x="63" y="81"/>
                      </a:lnTo>
                      <a:lnTo>
                        <a:pt x="31" y="59"/>
                      </a:lnTo>
                      <a:lnTo>
                        <a:pt x="8" y="31"/>
                      </a:lnTo>
                      <a:lnTo>
                        <a:pt x="3" y="16"/>
                      </a:lnTo>
                      <a:lnTo>
                        <a:pt x="0" y="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2" name="Oval 1010"/>
                <p:cNvSpPr>
                  <a:spLocks noChangeArrowheads="1"/>
                </p:cNvSpPr>
                <p:nvPr/>
              </p:nvSpPr>
              <p:spPr bwMode="auto">
                <a:xfrm>
                  <a:off x="3607" y="333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3" name="Freeform 1011"/>
                <p:cNvSpPr>
                  <a:spLocks/>
                </p:cNvSpPr>
                <p:nvPr/>
              </p:nvSpPr>
              <p:spPr bwMode="auto">
                <a:xfrm>
                  <a:off x="3863" y="3338"/>
                  <a:ext cx="255" cy="99"/>
                </a:xfrm>
                <a:custGeom>
                  <a:avLst/>
                  <a:gdLst>
                    <a:gd name="T0" fmla="*/ 0 w 357"/>
                    <a:gd name="T1" fmla="*/ 124 h 139"/>
                    <a:gd name="T2" fmla="*/ 73 w 357"/>
                    <a:gd name="T3" fmla="*/ 121 h 139"/>
                    <a:gd name="T4" fmla="*/ 139 w 357"/>
                    <a:gd name="T5" fmla="*/ 114 h 139"/>
                    <a:gd name="T6" fmla="*/ 197 w 357"/>
                    <a:gd name="T7" fmla="*/ 101 h 139"/>
                    <a:gd name="T8" fmla="*/ 249 w 357"/>
                    <a:gd name="T9" fmla="*/ 86 h 139"/>
                    <a:gd name="T10" fmla="*/ 287 w 357"/>
                    <a:gd name="T11" fmla="*/ 71 h 139"/>
                    <a:gd name="T12" fmla="*/ 320 w 357"/>
                    <a:gd name="T13" fmla="*/ 48 h 139"/>
                    <a:gd name="T14" fmla="*/ 330 w 357"/>
                    <a:gd name="T15" fmla="*/ 35 h 139"/>
                    <a:gd name="T16" fmla="*/ 337 w 357"/>
                    <a:gd name="T17" fmla="*/ 25 h 139"/>
                    <a:gd name="T18" fmla="*/ 345 w 357"/>
                    <a:gd name="T19" fmla="*/ 0 h 139"/>
                    <a:gd name="T20" fmla="*/ 357 w 357"/>
                    <a:gd name="T21" fmla="*/ 8 h 139"/>
                    <a:gd name="T22" fmla="*/ 350 w 357"/>
                    <a:gd name="T23" fmla="*/ 33 h 139"/>
                    <a:gd name="T24" fmla="*/ 340 w 357"/>
                    <a:gd name="T25" fmla="*/ 48 h 139"/>
                    <a:gd name="T26" fmla="*/ 327 w 357"/>
                    <a:gd name="T27" fmla="*/ 61 h 139"/>
                    <a:gd name="T28" fmla="*/ 295 w 357"/>
                    <a:gd name="T29" fmla="*/ 83 h 139"/>
                    <a:gd name="T30" fmla="*/ 252 w 357"/>
                    <a:gd name="T31" fmla="*/ 101 h 139"/>
                    <a:gd name="T32" fmla="*/ 199 w 357"/>
                    <a:gd name="T33" fmla="*/ 116 h 139"/>
                    <a:gd name="T34" fmla="*/ 139 w 357"/>
                    <a:gd name="T35" fmla="*/ 129 h 139"/>
                    <a:gd name="T36" fmla="*/ 73 w 357"/>
                    <a:gd name="T37" fmla="*/ 136 h 139"/>
                    <a:gd name="T38" fmla="*/ 0 w 357"/>
                    <a:gd name="T39" fmla="*/ 139 h 139"/>
                    <a:gd name="T40" fmla="*/ 0 w 357"/>
                    <a:gd name="T41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9">
                      <a:moveTo>
                        <a:pt x="0" y="124"/>
                      </a:moveTo>
                      <a:lnTo>
                        <a:pt x="73" y="121"/>
                      </a:lnTo>
                      <a:lnTo>
                        <a:pt x="139" y="114"/>
                      </a:lnTo>
                      <a:lnTo>
                        <a:pt x="197" y="101"/>
                      </a:lnTo>
                      <a:lnTo>
                        <a:pt x="249" y="86"/>
                      </a:lnTo>
                      <a:lnTo>
                        <a:pt x="287" y="71"/>
                      </a:lnTo>
                      <a:lnTo>
                        <a:pt x="320" y="48"/>
                      </a:lnTo>
                      <a:lnTo>
                        <a:pt x="330" y="35"/>
                      </a:lnTo>
                      <a:lnTo>
                        <a:pt x="337" y="25"/>
                      </a:lnTo>
                      <a:lnTo>
                        <a:pt x="345" y="0"/>
                      </a:lnTo>
                      <a:lnTo>
                        <a:pt x="357" y="8"/>
                      </a:lnTo>
                      <a:lnTo>
                        <a:pt x="350" y="33"/>
                      </a:lnTo>
                      <a:lnTo>
                        <a:pt x="340" y="48"/>
                      </a:lnTo>
                      <a:lnTo>
                        <a:pt x="327" y="61"/>
                      </a:lnTo>
                      <a:lnTo>
                        <a:pt x="295" y="83"/>
                      </a:lnTo>
                      <a:lnTo>
                        <a:pt x="252" y="101"/>
                      </a:lnTo>
                      <a:lnTo>
                        <a:pt x="199" y="116"/>
                      </a:lnTo>
                      <a:lnTo>
                        <a:pt x="139" y="129"/>
                      </a:lnTo>
                      <a:lnTo>
                        <a:pt x="73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4" name="Oval 1012"/>
                <p:cNvSpPr>
                  <a:spLocks noChangeArrowheads="1"/>
                </p:cNvSpPr>
                <p:nvPr/>
              </p:nvSpPr>
              <p:spPr bwMode="auto">
                <a:xfrm>
                  <a:off x="3858" y="3427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5" name="Rectangle 1013"/>
                <p:cNvSpPr>
                  <a:spLocks noChangeArrowheads="1"/>
                </p:cNvSpPr>
                <p:nvPr/>
              </p:nvSpPr>
              <p:spPr bwMode="auto">
                <a:xfrm>
                  <a:off x="4110" y="3338"/>
                  <a:ext cx="10" cy="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6" name="Oval 1014"/>
                <p:cNvSpPr>
                  <a:spLocks noChangeArrowheads="1"/>
                </p:cNvSpPr>
                <p:nvPr/>
              </p:nvSpPr>
              <p:spPr bwMode="auto">
                <a:xfrm>
                  <a:off x="4110" y="3334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7" name="Oval 1015"/>
                <p:cNvSpPr>
                  <a:spLocks noChangeArrowheads="1"/>
                </p:cNvSpPr>
                <p:nvPr/>
              </p:nvSpPr>
              <p:spPr bwMode="auto">
                <a:xfrm>
                  <a:off x="4110" y="3332"/>
                  <a:ext cx="10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8" name="Freeform 1016"/>
                <p:cNvSpPr>
                  <a:spLocks/>
                </p:cNvSpPr>
                <p:nvPr/>
              </p:nvSpPr>
              <p:spPr bwMode="auto">
                <a:xfrm>
                  <a:off x="3868" y="1493"/>
                  <a:ext cx="502" cy="184"/>
                </a:xfrm>
                <a:custGeom>
                  <a:avLst/>
                  <a:gdLst>
                    <a:gd name="T0" fmla="*/ 699 w 701"/>
                    <a:gd name="T1" fmla="*/ 113 h 257"/>
                    <a:gd name="T2" fmla="*/ 691 w 701"/>
                    <a:gd name="T3" fmla="*/ 96 h 257"/>
                    <a:gd name="T4" fmla="*/ 674 w 701"/>
                    <a:gd name="T5" fmla="*/ 78 h 257"/>
                    <a:gd name="T6" fmla="*/ 641 w 701"/>
                    <a:gd name="T7" fmla="*/ 55 h 257"/>
                    <a:gd name="T8" fmla="*/ 598 w 701"/>
                    <a:gd name="T9" fmla="*/ 37 h 257"/>
                    <a:gd name="T10" fmla="*/ 546 w 701"/>
                    <a:gd name="T11" fmla="*/ 22 h 257"/>
                    <a:gd name="T12" fmla="*/ 488 w 701"/>
                    <a:gd name="T13" fmla="*/ 10 h 257"/>
                    <a:gd name="T14" fmla="*/ 422 w 701"/>
                    <a:gd name="T15" fmla="*/ 2 h 257"/>
                    <a:gd name="T16" fmla="*/ 352 w 701"/>
                    <a:gd name="T17" fmla="*/ 0 h 257"/>
                    <a:gd name="T18" fmla="*/ 282 w 701"/>
                    <a:gd name="T19" fmla="*/ 2 h 257"/>
                    <a:gd name="T20" fmla="*/ 216 w 701"/>
                    <a:gd name="T21" fmla="*/ 10 h 257"/>
                    <a:gd name="T22" fmla="*/ 156 w 701"/>
                    <a:gd name="T23" fmla="*/ 22 h 257"/>
                    <a:gd name="T24" fmla="*/ 103 w 701"/>
                    <a:gd name="T25" fmla="*/ 37 h 257"/>
                    <a:gd name="T26" fmla="*/ 60 w 701"/>
                    <a:gd name="T27" fmla="*/ 55 h 257"/>
                    <a:gd name="T28" fmla="*/ 28 w 701"/>
                    <a:gd name="T29" fmla="*/ 78 h 257"/>
                    <a:gd name="T30" fmla="*/ 8 w 701"/>
                    <a:gd name="T31" fmla="*/ 103 h 257"/>
                    <a:gd name="T32" fmla="*/ 3 w 701"/>
                    <a:gd name="T33" fmla="*/ 116 h 257"/>
                    <a:gd name="T34" fmla="*/ 3 w 701"/>
                    <a:gd name="T35" fmla="*/ 141 h 257"/>
                    <a:gd name="T36" fmla="*/ 13 w 701"/>
                    <a:gd name="T37" fmla="*/ 161 h 257"/>
                    <a:gd name="T38" fmla="*/ 28 w 701"/>
                    <a:gd name="T39" fmla="*/ 179 h 257"/>
                    <a:gd name="T40" fmla="*/ 60 w 701"/>
                    <a:gd name="T41" fmla="*/ 199 h 257"/>
                    <a:gd name="T42" fmla="*/ 103 w 701"/>
                    <a:gd name="T43" fmla="*/ 219 h 257"/>
                    <a:gd name="T44" fmla="*/ 156 w 701"/>
                    <a:gd name="T45" fmla="*/ 234 h 257"/>
                    <a:gd name="T46" fmla="*/ 216 w 701"/>
                    <a:gd name="T47" fmla="*/ 247 h 257"/>
                    <a:gd name="T48" fmla="*/ 282 w 701"/>
                    <a:gd name="T49" fmla="*/ 255 h 257"/>
                    <a:gd name="T50" fmla="*/ 352 w 701"/>
                    <a:gd name="T51" fmla="*/ 257 h 257"/>
                    <a:gd name="T52" fmla="*/ 422 w 701"/>
                    <a:gd name="T53" fmla="*/ 255 h 257"/>
                    <a:gd name="T54" fmla="*/ 488 w 701"/>
                    <a:gd name="T55" fmla="*/ 247 h 257"/>
                    <a:gd name="T56" fmla="*/ 546 w 701"/>
                    <a:gd name="T57" fmla="*/ 234 h 257"/>
                    <a:gd name="T58" fmla="*/ 598 w 701"/>
                    <a:gd name="T59" fmla="*/ 219 h 257"/>
                    <a:gd name="T60" fmla="*/ 641 w 701"/>
                    <a:gd name="T61" fmla="*/ 199 h 257"/>
                    <a:gd name="T62" fmla="*/ 674 w 701"/>
                    <a:gd name="T63" fmla="*/ 179 h 257"/>
                    <a:gd name="T64" fmla="*/ 694 w 701"/>
                    <a:gd name="T65" fmla="*/ 154 h 257"/>
                    <a:gd name="T66" fmla="*/ 699 w 701"/>
                    <a:gd name="T67" fmla="*/ 141 h 257"/>
                    <a:gd name="T68" fmla="*/ 701 w 701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01" h="257">
                      <a:moveTo>
                        <a:pt x="701" y="126"/>
                      </a:moveTo>
                      <a:lnTo>
                        <a:pt x="699" y="113"/>
                      </a:lnTo>
                      <a:lnTo>
                        <a:pt x="694" y="101"/>
                      </a:lnTo>
                      <a:lnTo>
                        <a:pt x="691" y="96"/>
                      </a:lnTo>
                      <a:lnTo>
                        <a:pt x="686" y="88"/>
                      </a:lnTo>
                      <a:lnTo>
                        <a:pt x="674" y="78"/>
                      </a:lnTo>
                      <a:lnTo>
                        <a:pt x="659" y="65"/>
                      </a:lnTo>
                      <a:lnTo>
                        <a:pt x="641" y="55"/>
                      </a:lnTo>
                      <a:lnTo>
                        <a:pt x="621" y="45"/>
                      </a:lnTo>
                      <a:lnTo>
                        <a:pt x="598" y="37"/>
                      </a:lnTo>
                      <a:lnTo>
                        <a:pt x="573" y="27"/>
                      </a:lnTo>
                      <a:lnTo>
                        <a:pt x="546" y="22"/>
                      </a:lnTo>
                      <a:lnTo>
                        <a:pt x="518" y="15"/>
                      </a:lnTo>
                      <a:lnTo>
                        <a:pt x="488" y="10"/>
                      </a:lnTo>
                      <a:lnTo>
                        <a:pt x="455" y="5"/>
                      </a:lnTo>
                      <a:lnTo>
                        <a:pt x="422" y="2"/>
                      </a:lnTo>
                      <a:lnTo>
                        <a:pt x="387" y="0"/>
                      </a:lnTo>
                      <a:lnTo>
                        <a:pt x="352" y="0"/>
                      </a:lnTo>
                      <a:lnTo>
                        <a:pt x="314" y="0"/>
                      </a:lnTo>
                      <a:lnTo>
                        <a:pt x="282" y="2"/>
                      </a:lnTo>
                      <a:lnTo>
                        <a:pt x="246" y="5"/>
                      </a:lnTo>
                      <a:lnTo>
                        <a:pt x="216" y="10"/>
                      </a:lnTo>
                      <a:lnTo>
                        <a:pt x="184" y="15"/>
                      </a:lnTo>
                      <a:lnTo>
                        <a:pt x="156" y="22"/>
                      </a:lnTo>
                      <a:lnTo>
                        <a:pt x="128" y="30"/>
                      </a:lnTo>
                      <a:lnTo>
                        <a:pt x="103" y="37"/>
                      </a:lnTo>
                      <a:lnTo>
                        <a:pt x="80" y="45"/>
                      </a:lnTo>
                      <a:lnTo>
                        <a:pt x="60" y="55"/>
                      </a:lnTo>
                      <a:lnTo>
                        <a:pt x="43" y="68"/>
                      </a:lnTo>
                      <a:lnTo>
                        <a:pt x="28" y="78"/>
                      </a:lnTo>
                      <a:lnTo>
                        <a:pt x="18" y="90"/>
                      </a:lnTo>
                      <a:lnTo>
                        <a:pt x="8" y="103"/>
                      </a:lnTo>
                      <a:lnTo>
                        <a:pt x="5" y="108"/>
                      </a:lnTo>
                      <a:lnTo>
                        <a:pt x="3" y="116"/>
                      </a:lnTo>
                      <a:lnTo>
                        <a:pt x="0" y="128"/>
                      </a:lnTo>
                      <a:lnTo>
                        <a:pt x="3" y="141"/>
                      </a:lnTo>
                      <a:lnTo>
                        <a:pt x="8" y="154"/>
                      </a:lnTo>
                      <a:lnTo>
                        <a:pt x="13" y="161"/>
                      </a:lnTo>
                      <a:lnTo>
                        <a:pt x="18" y="166"/>
                      </a:lnTo>
                      <a:lnTo>
                        <a:pt x="28" y="179"/>
                      </a:lnTo>
                      <a:lnTo>
                        <a:pt x="43" y="189"/>
                      </a:lnTo>
                      <a:lnTo>
                        <a:pt x="60" y="199"/>
                      </a:lnTo>
                      <a:lnTo>
                        <a:pt x="80" y="209"/>
                      </a:lnTo>
                      <a:lnTo>
                        <a:pt x="103" y="219"/>
                      </a:lnTo>
                      <a:lnTo>
                        <a:pt x="128" y="227"/>
                      </a:lnTo>
                      <a:lnTo>
                        <a:pt x="156" y="234"/>
                      </a:lnTo>
                      <a:lnTo>
                        <a:pt x="184" y="242"/>
                      </a:lnTo>
                      <a:lnTo>
                        <a:pt x="216" y="247"/>
                      </a:lnTo>
                      <a:lnTo>
                        <a:pt x="246" y="250"/>
                      </a:lnTo>
                      <a:lnTo>
                        <a:pt x="282" y="255"/>
                      </a:lnTo>
                      <a:lnTo>
                        <a:pt x="314" y="255"/>
                      </a:lnTo>
                      <a:lnTo>
                        <a:pt x="352" y="257"/>
                      </a:lnTo>
                      <a:lnTo>
                        <a:pt x="387" y="255"/>
                      </a:lnTo>
                      <a:lnTo>
                        <a:pt x="422" y="255"/>
                      </a:lnTo>
                      <a:lnTo>
                        <a:pt x="455" y="250"/>
                      </a:lnTo>
                      <a:lnTo>
                        <a:pt x="488" y="247"/>
                      </a:lnTo>
                      <a:lnTo>
                        <a:pt x="518" y="242"/>
                      </a:lnTo>
                      <a:lnTo>
                        <a:pt x="546" y="234"/>
                      </a:lnTo>
                      <a:lnTo>
                        <a:pt x="573" y="227"/>
                      </a:lnTo>
                      <a:lnTo>
                        <a:pt x="598" y="219"/>
                      </a:lnTo>
                      <a:lnTo>
                        <a:pt x="621" y="209"/>
                      </a:lnTo>
                      <a:lnTo>
                        <a:pt x="641" y="199"/>
                      </a:lnTo>
                      <a:lnTo>
                        <a:pt x="659" y="189"/>
                      </a:lnTo>
                      <a:lnTo>
                        <a:pt x="674" y="179"/>
                      </a:lnTo>
                      <a:lnTo>
                        <a:pt x="686" y="166"/>
                      </a:lnTo>
                      <a:lnTo>
                        <a:pt x="694" y="154"/>
                      </a:lnTo>
                      <a:lnTo>
                        <a:pt x="696" y="149"/>
                      </a:lnTo>
                      <a:lnTo>
                        <a:pt x="699" y="141"/>
                      </a:lnTo>
                      <a:lnTo>
                        <a:pt x="701" y="128"/>
                      </a:lnTo>
                      <a:lnTo>
                        <a:pt x="701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49" name="Freeform 1017"/>
                <p:cNvSpPr>
                  <a:spLocks/>
                </p:cNvSpPr>
                <p:nvPr/>
              </p:nvSpPr>
              <p:spPr bwMode="auto">
                <a:xfrm>
                  <a:off x="4120" y="1489"/>
                  <a:ext cx="254" cy="96"/>
                </a:xfrm>
                <a:custGeom>
                  <a:avLst/>
                  <a:gdLst>
                    <a:gd name="T0" fmla="*/ 342 w 354"/>
                    <a:gd name="T1" fmla="*/ 133 h 133"/>
                    <a:gd name="T2" fmla="*/ 334 w 354"/>
                    <a:gd name="T3" fmla="*/ 111 h 133"/>
                    <a:gd name="T4" fmla="*/ 317 w 354"/>
                    <a:gd name="T5" fmla="*/ 85 h 133"/>
                    <a:gd name="T6" fmla="*/ 284 w 354"/>
                    <a:gd name="T7" fmla="*/ 68 h 133"/>
                    <a:gd name="T8" fmla="*/ 241 w 354"/>
                    <a:gd name="T9" fmla="*/ 50 h 133"/>
                    <a:gd name="T10" fmla="*/ 191 w 354"/>
                    <a:gd name="T11" fmla="*/ 32 h 133"/>
                    <a:gd name="T12" fmla="*/ 136 w 354"/>
                    <a:gd name="T13" fmla="*/ 22 h 133"/>
                    <a:gd name="T14" fmla="*/ 70 w 354"/>
                    <a:gd name="T15" fmla="*/ 15 h 133"/>
                    <a:gd name="T16" fmla="*/ 0 w 354"/>
                    <a:gd name="T17" fmla="*/ 12 h 133"/>
                    <a:gd name="T18" fmla="*/ 0 w 354"/>
                    <a:gd name="T19" fmla="*/ 0 h 133"/>
                    <a:gd name="T20" fmla="*/ 70 w 354"/>
                    <a:gd name="T21" fmla="*/ 2 h 133"/>
                    <a:gd name="T22" fmla="*/ 136 w 354"/>
                    <a:gd name="T23" fmla="*/ 10 h 133"/>
                    <a:gd name="T24" fmla="*/ 196 w 354"/>
                    <a:gd name="T25" fmla="*/ 20 h 133"/>
                    <a:gd name="T26" fmla="*/ 249 w 354"/>
                    <a:gd name="T27" fmla="*/ 37 h 133"/>
                    <a:gd name="T28" fmla="*/ 292 w 354"/>
                    <a:gd name="T29" fmla="*/ 55 h 133"/>
                    <a:gd name="T30" fmla="*/ 327 w 354"/>
                    <a:gd name="T31" fmla="*/ 75 h 133"/>
                    <a:gd name="T32" fmla="*/ 347 w 354"/>
                    <a:gd name="T33" fmla="*/ 103 h 133"/>
                    <a:gd name="T34" fmla="*/ 354 w 354"/>
                    <a:gd name="T35" fmla="*/ 128 h 133"/>
                    <a:gd name="T36" fmla="*/ 342 w 354"/>
                    <a:gd name="T3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3">
                      <a:moveTo>
                        <a:pt x="342" y="133"/>
                      </a:moveTo>
                      <a:lnTo>
                        <a:pt x="334" y="111"/>
                      </a:lnTo>
                      <a:lnTo>
                        <a:pt x="317" y="85"/>
                      </a:lnTo>
                      <a:lnTo>
                        <a:pt x="284" y="68"/>
                      </a:lnTo>
                      <a:lnTo>
                        <a:pt x="241" y="50"/>
                      </a:lnTo>
                      <a:lnTo>
                        <a:pt x="191" y="32"/>
                      </a:lnTo>
                      <a:lnTo>
                        <a:pt x="136" y="22"/>
                      </a:lnTo>
                      <a:lnTo>
                        <a:pt x="70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0" y="2"/>
                      </a:lnTo>
                      <a:lnTo>
                        <a:pt x="136" y="10"/>
                      </a:lnTo>
                      <a:lnTo>
                        <a:pt x="196" y="20"/>
                      </a:lnTo>
                      <a:lnTo>
                        <a:pt x="249" y="37"/>
                      </a:lnTo>
                      <a:lnTo>
                        <a:pt x="292" y="55"/>
                      </a:lnTo>
                      <a:lnTo>
                        <a:pt x="327" y="75"/>
                      </a:lnTo>
                      <a:lnTo>
                        <a:pt x="347" y="103"/>
                      </a:lnTo>
                      <a:lnTo>
                        <a:pt x="354" y="128"/>
                      </a:lnTo>
                      <a:lnTo>
                        <a:pt x="342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0" name="Freeform 1018"/>
                <p:cNvSpPr>
                  <a:spLocks/>
                </p:cNvSpPr>
                <p:nvPr/>
              </p:nvSpPr>
              <p:spPr bwMode="auto">
                <a:xfrm>
                  <a:off x="3863" y="1489"/>
                  <a:ext cx="257" cy="96"/>
                </a:xfrm>
                <a:custGeom>
                  <a:avLst/>
                  <a:gdLst>
                    <a:gd name="T0" fmla="*/ 360 w 360"/>
                    <a:gd name="T1" fmla="*/ 12 h 133"/>
                    <a:gd name="T2" fmla="*/ 290 w 360"/>
                    <a:gd name="T3" fmla="*/ 15 h 133"/>
                    <a:gd name="T4" fmla="*/ 224 w 360"/>
                    <a:gd name="T5" fmla="*/ 22 h 133"/>
                    <a:gd name="T6" fmla="*/ 166 w 360"/>
                    <a:gd name="T7" fmla="*/ 32 h 133"/>
                    <a:gd name="T8" fmla="*/ 114 w 360"/>
                    <a:gd name="T9" fmla="*/ 50 h 133"/>
                    <a:gd name="T10" fmla="*/ 71 w 360"/>
                    <a:gd name="T11" fmla="*/ 68 h 133"/>
                    <a:gd name="T12" fmla="*/ 41 w 360"/>
                    <a:gd name="T13" fmla="*/ 90 h 133"/>
                    <a:gd name="T14" fmla="*/ 31 w 360"/>
                    <a:gd name="T15" fmla="*/ 101 h 133"/>
                    <a:gd name="T16" fmla="*/ 23 w 360"/>
                    <a:gd name="T17" fmla="*/ 106 h 133"/>
                    <a:gd name="T18" fmla="*/ 16 w 360"/>
                    <a:gd name="T19" fmla="*/ 133 h 133"/>
                    <a:gd name="T20" fmla="*/ 0 w 360"/>
                    <a:gd name="T21" fmla="*/ 131 h 133"/>
                    <a:gd name="T22" fmla="*/ 8 w 360"/>
                    <a:gd name="T23" fmla="*/ 103 h 133"/>
                    <a:gd name="T24" fmla="*/ 18 w 360"/>
                    <a:gd name="T25" fmla="*/ 93 h 133"/>
                    <a:gd name="T26" fmla="*/ 31 w 360"/>
                    <a:gd name="T27" fmla="*/ 78 h 133"/>
                    <a:gd name="T28" fmla="*/ 63 w 360"/>
                    <a:gd name="T29" fmla="*/ 55 h 133"/>
                    <a:gd name="T30" fmla="*/ 106 w 360"/>
                    <a:gd name="T31" fmla="*/ 37 h 133"/>
                    <a:gd name="T32" fmla="*/ 161 w 360"/>
                    <a:gd name="T33" fmla="*/ 20 h 133"/>
                    <a:gd name="T34" fmla="*/ 219 w 360"/>
                    <a:gd name="T35" fmla="*/ 10 h 133"/>
                    <a:gd name="T36" fmla="*/ 290 w 360"/>
                    <a:gd name="T37" fmla="*/ 2 h 133"/>
                    <a:gd name="T38" fmla="*/ 360 w 360"/>
                    <a:gd name="T39" fmla="*/ 0 h 133"/>
                    <a:gd name="T40" fmla="*/ 360 w 360"/>
                    <a:gd name="T41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0" h="133">
                      <a:moveTo>
                        <a:pt x="360" y="12"/>
                      </a:moveTo>
                      <a:lnTo>
                        <a:pt x="290" y="15"/>
                      </a:lnTo>
                      <a:lnTo>
                        <a:pt x="224" y="22"/>
                      </a:lnTo>
                      <a:lnTo>
                        <a:pt x="166" y="32"/>
                      </a:lnTo>
                      <a:lnTo>
                        <a:pt x="114" y="50"/>
                      </a:lnTo>
                      <a:lnTo>
                        <a:pt x="71" y="68"/>
                      </a:lnTo>
                      <a:lnTo>
                        <a:pt x="41" y="90"/>
                      </a:lnTo>
                      <a:lnTo>
                        <a:pt x="31" y="101"/>
                      </a:lnTo>
                      <a:lnTo>
                        <a:pt x="23" y="106"/>
                      </a:lnTo>
                      <a:lnTo>
                        <a:pt x="16" y="133"/>
                      </a:lnTo>
                      <a:lnTo>
                        <a:pt x="0" y="131"/>
                      </a:lnTo>
                      <a:lnTo>
                        <a:pt x="8" y="103"/>
                      </a:lnTo>
                      <a:lnTo>
                        <a:pt x="18" y="93"/>
                      </a:lnTo>
                      <a:lnTo>
                        <a:pt x="31" y="78"/>
                      </a:lnTo>
                      <a:lnTo>
                        <a:pt x="63" y="55"/>
                      </a:lnTo>
                      <a:lnTo>
                        <a:pt x="106" y="37"/>
                      </a:lnTo>
                      <a:lnTo>
                        <a:pt x="161" y="20"/>
                      </a:lnTo>
                      <a:lnTo>
                        <a:pt x="219" y="10"/>
                      </a:lnTo>
                      <a:lnTo>
                        <a:pt x="290" y="2"/>
                      </a:lnTo>
                      <a:lnTo>
                        <a:pt x="360" y="0"/>
                      </a:lnTo>
                      <a:lnTo>
                        <a:pt x="36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1" name="Oval 1019"/>
                <p:cNvSpPr>
                  <a:spLocks noChangeArrowheads="1"/>
                </p:cNvSpPr>
                <p:nvPr/>
              </p:nvSpPr>
              <p:spPr bwMode="auto">
                <a:xfrm>
                  <a:off x="4115" y="1487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2" name="Freeform 1020"/>
                <p:cNvSpPr>
                  <a:spLocks/>
                </p:cNvSpPr>
                <p:nvPr/>
              </p:nvSpPr>
              <p:spPr bwMode="auto">
                <a:xfrm>
                  <a:off x="3863" y="1585"/>
                  <a:ext cx="257" cy="98"/>
                </a:xfrm>
                <a:custGeom>
                  <a:avLst/>
                  <a:gdLst>
                    <a:gd name="T0" fmla="*/ 16 w 360"/>
                    <a:gd name="T1" fmla="*/ 0 h 137"/>
                    <a:gd name="T2" fmla="*/ 18 w 360"/>
                    <a:gd name="T3" fmla="*/ 13 h 137"/>
                    <a:gd name="T4" fmla="*/ 21 w 360"/>
                    <a:gd name="T5" fmla="*/ 23 h 137"/>
                    <a:gd name="T6" fmla="*/ 38 w 360"/>
                    <a:gd name="T7" fmla="*/ 43 h 137"/>
                    <a:gd name="T8" fmla="*/ 71 w 360"/>
                    <a:gd name="T9" fmla="*/ 66 h 137"/>
                    <a:gd name="T10" fmla="*/ 111 w 360"/>
                    <a:gd name="T11" fmla="*/ 84 h 137"/>
                    <a:gd name="T12" fmla="*/ 164 w 360"/>
                    <a:gd name="T13" fmla="*/ 99 h 137"/>
                    <a:gd name="T14" fmla="*/ 222 w 360"/>
                    <a:gd name="T15" fmla="*/ 111 h 137"/>
                    <a:gd name="T16" fmla="*/ 290 w 360"/>
                    <a:gd name="T17" fmla="*/ 119 h 137"/>
                    <a:gd name="T18" fmla="*/ 360 w 360"/>
                    <a:gd name="T19" fmla="*/ 122 h 137"/>
                    <a:gd name="T20" fmla="*/ 360 w 360"/>
                    <a:gd name="T21" fmla="*/ 137 h 137"/>
                    <a:gd name="T22" fmla="*/ 290 w 360"/>
                    <a:gd name="T23" fmla="*/ 134 h 137"/>
                    <a:gd name="T24" fmla="*/ 219 w 360"/>
                    <a:gd name="T25" fmla="*/ 127 h 137"/>
                    <a:gd name="T26" fmla="*/ 161 w 360"/>
                    <a:gd name="T27" fmla="*/ 114 h 137"/>
                    <a:gd name="T28" fmla="*/ 109 w 360"/>
                    <a:gd name="T29" fmla="*/ 99 h 137"/>
                    <a:gd name="T30" fmla="*/ 63 w 360"/>
                    <a:gd name="T31" fmla="*/ 79 h 137"/>
                    <a:gd name="T32" fmla="*/ 31 w 360"/>
                    <a:gd name="T33" fmla="*/ 56 h 137"/>
                    <a:gd name="T34" fmla="*/ 8 w 360"/>
                    <a:gd name="T35" fmla="*/ 31 h 137"/>
                    <a:gd name="T36" fmla="*/ 3 w 360"/>
                    <a:gd name="T37" fmla="*/ 15 h 137"/>
                    <a:gd name="T38" fmla="*/ 0 w 360"/>
                    <a:gd name="T39" fmla="*/ 3 h 137"/>
                    <a:gd name="T40" fmla="*/ 16 w 360"/>
                    <a:gd name="T41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0" h="137">
                      <a:moveTo>
                        <a:pt x="16" y="0"/>
                      </a:moveTo>
                      <a:lnTo>
                        <a:pt x="18" y="13"/>
                      </a:lnTo>
                      <a:lnTo>
                        <a:pt x="21" y="23"/>
                      </a:lnTo>
                      <a:lnTo>
                        <a:pt x="38" y="43"/>
                      </a:lnTo>
                      <a:lnTo>
                        <a:pt x="71" y="66"/>
                      </a:lnTo>
                      <a:lnTo>
                        <a:pt x="111" y="84"/>
                      </a:lnTo>
                      <a:lnTo>
                        <a:pt x="164" y="99"/>
                      </a:lnTo>
                      <a:lnTo>
                        <a:pt x="222" y="111"/>
                      </a:lnTo>
                      <a:lnTo>
                        <a:pt x="290" y="119"/>
                      </a:lnTo>
                      <a:lnTo>
                        <a:pt x="360" y="122"/>
                      </a:lnTo>
                      <a:lnTo>
                        <a:pt x="360" y="137"/>
                      </a:lnTo>
                      <a:lnTo>
                        <a:pt x="290" y="134"/>
                      </a:lnTo>
                      <a:lnTo>
                        <a:pt x="219" y="127"/>
                      </a:lnTo>
                      <a:lnTo>
                        <a:pt x="161" y="114"/>
                      </a:lnTo>
                      <a:lnTo>
                        <a:pt x="109" y="99"/>
                      </a:lnTo>
                      <a:lnTo>
                        <a:pt x="63" y="79"/>
                      </a:lnTo>
                      <a:lnTo>
                        <a:pt x="31" y="56"/>
                      </a:lnTo>
                      <a:lnTo>
                        <a:pt x="8" y="31"/>
                      </a:lnTo>
                      <a:lnTo>
                        <a:pt x="3" y="15"/>
                      </a:lnTo>
                      <a:lnTo>
                        <a:pt x="0" y="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3" name="Oval 1021"/>
                <p:cNvSpPr>
                  <a:spLocks noChangeArrowheads="1"/>
                </p:cNvSpPr>
                <p:nvPr/>
              </p:nvSpPr>
              <p:spPr bwMode="auto">
                <a:xfrm>
                  <a:off x="3863" y="1580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4" name="Freeform 1022"/>
                <p:cNvSpPr>
                  <a:spLocks/>
                </p:cNvSpPr>
                <p:nvPr/>
              </p:nvSpPr>
              <p:spPr bwMode="auto">
                <a:xfrm>
                  <a:off x="4120" y="1583"/>
                  <a:ext cx="254" cy="100"/>
                </a:xfrm>
                <a:custGeom>
                  <a:avLst/>
                  <a:gdLst>
                    <a:gd name="T0" fmla="*/ 0 w 354"/>
                    <a:gd name="T1" fmla="*/ 124 h 139"/>
                    <a:gd name="T2" fmla="*/ 70 w 354"/>
                    <a:gd name="T3" fmla="*/ 121 h 139"/>
                    <a:gd name="T4" fmla="*/ 136 w 354"/>
                    <a:gd name="T5" fmla="*/ 113 h 139"/>
                    <a:gd name="T6" fmla="*/ 194 w 354"/>
                    <a:gd name="T7" fmla="*/ 101 h 139"/>
                    <a:gd name="T8" fmla="*/ 246 w 354"/>
                    <a:gd name="T9" fmla="*/ 86 h 139"/>
                    <a:gd name="T10" fmla="*/ 284 w 354"/>
                    <a:gd name="T11" fmla="*/ 68 h 139"/>
                    <a:gd name="T12" fmla="*/ 317 w 354"/>
                    <a:gd name="T13" fmla="*/ 45 h 139"/>
                    <a:gd name="T14" fmla="*/ 327 w 354"/>
                    <a:gd name="T15" fmla="*/ 35 h 139"/>
                    <a:gd name="T16" fmla="*/ 334 w 354"/>
                    <a:gd name="T17" fmla="*/ 25 h 139"/>
                    <a:gd name="T18" fmla="*/ 342 w 354"/>
                    <a:gd name="T19" fmla="*/ 0 h 139"/>
                    <a:gd name="T20" fmla="*/ 354 w 354"/>
                    <a:gd name="T21" fmla="*/ 7 h 139"/>
                    <a:gd name="T22" fmla="*/ 347 w 354"/>
                    <a:gd name="T23" fmla="*/ 33 h 139"/>
                    <a:gd name="T24" fmla="*/ 337 w 354"/>
                    <a:gd name="T25" fmla="*/ 48 h 139"/>
                    <a:gd name="T26" fmla="*/ 324 w 354"/>
                    <a:gd name="T27" fmla="*/ 58 h 139"/>
                    <a:gd name="T28" fmla="*/ 292 w 354"/>
                    <a:gd name="T29" fmla="*/ 81 h 139"/>
                    <a:gd name="T30" fmla="*/ 249 w 354"/>
                    <a:gd name="T31" fmla="*/ 101 h 139"/>
                    <a:gd name="T32" fmla="*/ 196 w 354"/>
                    <a:gd name="T33" fmla="*/ 116 h 139"/>
                    <a:gd name="T34" fmla="*/ 136 w 354"/>
                    <a:gd name="T35" fmla="*/ 129 h 139"/>
                    <a:gd name="T36" fmla="*/ 70 w 354"/>
                    <a:gd name="T37" fmla="*/ 136 h 139"/>
                    <a:gd name="T38" fmla="*/ 0 w 354"/>
                    <a:gd name="T39" fmla="*/ 139 h 139"/>
                    <a:gd name="T40" fmla="*/ 0 w 354"/>
                    <a:gd name="T41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9">
                      <a:moveTo>
                        <a:pt x="0" y="124"/>
                      </a:moveTo>
                      <a:lnTo>
                        <a:pt x="70" y="121"/>
                      </a:lnTo>
                      <a:lnTo>
                        <a:pt x="136" y="113"/>
                      </a:lnTo>
                      <a:lnTo>
                        <a:pt x="194" y="101"/>
                      </a:lnTo>
                      <a:lnTo>
                        <a:pt x="246" y="86"/>
                      </a:lnTo>
                      <a:lnTo>
                        <a:pt x="284" y="68"/>
                      </a:lnTo>
                      <a:lnTo>
                        <a:pt x="317" y="45"/>
                      </a:lnTo>
                      <a:lnTo>
                        <a:pt x="327" y="35"/>
                      </a:lnTo>
                      <a:lnTo>
                        <a:pt x="334" y="25"/>
                      </a:lnTo>
                      <a:lnTo>
                        <a:pt x="342" y="0"/>
                      </a:lnTo>
                      <a:lnTo>
                        <a:pt x="354" y="7"/>
                      </a:lnTo>
                      <a:lnTo>
                        <a:pt x="347" y="33"/>
                      </a:lnTo>
                      <a:lnTo>
                        <a:pt x="337" y="48"/>
                      </a:lnTo>
                      <a:lnTo>
                        <a:pt x="324" y="58"/>
                      </a:lnTo>
                      <a:lnTo>
                        <a:pt x="292" y="81"/>
                      </a:lnTo>
                      <a:lnTo>
                        <a:pt x="249" y="101"/>
                      </a:lnTo>
                      <a:lnTo>
                        <a:pt x="196" y="116"/>
                      </a:lnTo>
                      <a:lnTo>
                        <a:pt x="136" y="129"/>
                      </a:lnTo>
                      <a:lnTo>
                        <a:pt x="70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55" name="Oval 1023"/>
                <p:cNvSpPr>
                  <a:spLocks noChangeArrowheads="1"/>
                </p:cNvSpPr>
                <p:nvPr/>
              </p:nvSpPr>
              <p:spPr bwMode="auto">
                <a:xfrm>
                  <a:off x="4115" y="167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0" name="Rectangle 1024"/>
                <p:cNvSpPr>
                  <a:spLocks noChangeArrowheads="1"/>
                </p:cNvSpPr>
                <p:nvPr/>
              </p:nvSpPr>
              <p:spPr bwMode="auto">
                <a:xfrm>
                  <a:off x="4365" y="1583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1" name="Oval 1025"/>
                <p:cNvSpPr>
                  <a:spLocks noChangeArrowheads="1"/>
                </p:cNvSpPr>
                <p:nvPr/>
              </p:nvSpPr>
              <p:spPr bwMode="auto">
                <a:xfrm>
                  <a:off x="4365" y="1580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2" name="Oval 1026"/>
                <p:cNvSpPr>
                  <a:spLocks noChangeArrowheads="1"/>
                </p:cNvSpPr>
                <p:nvPr/>
              </p:nvSpPr>
              <p:spPr bwMode="auto">
                <a:xfrm>
                  <a:off x="4365" y="1578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3" name="Freeform 1027"/>
                <p:cNvSpPr>
                  <a:spLocks/>
                </p:cNvSpPr>
                <p:nvPr/>
              </p:nvSpPr>
              <p:spPr bwMode="auto">
                <a:xfrm>
                  <a:off x="4385" y="1753"/>
                  <a:ext cx="496" cy="185"/>
                </a:xfrm>
                <a:custGeom>
                  <a:avLst/>
                  <a:gdLst>
                    <a:gd name="T0" fmla="*/ 691 w 693"/>
                    <a:gd name="T1" fmla="*/ 114 h 258"/>
                    <a:gd name="T2" fmla="*/ 683 w 693"/>
                    <a:gd name="T3" fmla="*/ 96 h 258"/>
                    <a:gd name="T4" fmla="*/ 666 w 693"/>
                    <a:gd name="T5" fmla="*/ 78 h 258"/>
                    <a:gd name="T6" fmla="*/ 633 w 693"/>
                    <a:gd name="T7" fmla="*/ 56 h 258"/>
                    <a:gd name="T8" fmla="*/ 593 w 693"/>
                    <a:gd name="T9" fmla="*/ 38 h 258"/>
                    <a:gd name="T10" fmla="*/ 540 w 693"/>
                    <a:gd name="T11" fmla="*/ 23 h 258"/>
                    <a:gd name="T12" fmla="*/ 482 w 693"/>
                    <a:gd name="T13" fmla="*/ 10 h 258"/>
                    <a:gd name="T14" fmla="*/ 417 w 693"/>
                    <a:gd name="T15" fmla="*/ 3 h 258"/>
                    <a:gd name="T16" fmla="*/ 346 w 693"/>
                    <a:gd name="T17" fmla="*/ 0 h 258"/>
                    <a:gd name="T18" fmla="*/ 276 w 693"/>
                    <a:gd name="T19" fmla="*/ 3 h 258"/>
                    <a:gd name="T20" fmla="*/ 211 w 693"/>
                    <a:gd name="T21" fmla="*/ 10 h 258"/>
                    <a:gd name="T22" fmla="*/ 181 w 693"/>
                    <a:gd name="T23" fmla="*/ 15 h 258"/>
                    <a:gd name="T24" fmla="*/ 125 w 693"/>
                    <a:gd name="T25" fmla="*/ 30 h 258"/>
                    <a:gd name="T26" fmla="*/ 77 w 693"/>
                    <a:gd name="T27" fmla="*/ 46 h 258"/>
                    <a:gd name="T28" fmla="*/ 40 w 693"/>
                    <a:gd name="T29" fmla="*/ 68 h 258"/>
                    <a:gd name="T30" fmla="*/ 15 w 693"/>
                    <a:gd name="T31" fmla="*/ 91 h 258"/>
                    <a:gd name="T32" fmla="*/ 0 w 693"/>
                    <a:gd name="T33" fmla="*/ 116 h 258"/>
                    <a:gd name="T34" fmla="*/ 0 w 693"/>
                    <a:gd name="T35" fmla="*/ 141 h 258"/>
                    <a:gd name="T36" fmla="*/ 10 w 693"/>
                    <a:gd name="T37" fmla="*/ 162 h 258"/>
                    <a:gd name="T38" fmla="*/ 25 w 693"/>
                    <a:gd name="T39" fmla="*/ 179 h 258"/>
                    <a:gd name="T40" fmla="*/ 57 w 693"/>
                    <a:gd name="T41" fmla="*/ 200 h 258"/>
                    <a:gd name="T42" fmla="*/ 100 w 693"/>
                    <a:gd name="T43" fmla="*/ 220 h 258"/>
                    <a:gd name="T44" fmla="*/ 153 w 693"/>
                    <a:gd name="T45" fmla="*/ 235 h 258"/>
                    <a:gd name="T46" fmla="*/ 211 w 693"/>
                    <a:gd name="T47" fmla="*/ 247 h 258"/>
                    <a:gd name="T48" fmla="*/ 276 w 693"/>
                    <a:gd name="T49" fmla="*/ 255 h 258"/>
                    <a:gd name="T50" fmla="*/ 346 w 693"/>
                    <a:gd name="T51" fmla="*/ 258 h 258"/>
                    <a:gd name="T52" fmla="*/ 417 w 693"/>
                    <a:gd name="T53" fmla="*/ 255 h 258"/>
                    <a:gd name="T54" fmla="*/ 482 w 693"/>
                    <a:gd name="T55" fmla="*/ 247 h 258"/>
                    <a:gd name="T56" fmla="*/ 512 w 693"/>
                    <a:gd name="T57" fmla="*/ 242 h 258"/>
                    <a:gd name="T58" fmla="*/ 568 w 693"/>
                    <a:gd name="T59" fmla="*/ 227 h 258"/>
                    <a:gd name="T60" fmla="*/ 613 w 693"/>
                    <a:gd name="T61" fmla="*/ 210 h 258"/>
                    <a:gd name="T62" fmla="*/ 651 w 693"/>
                    <a:gd name="T63" fmla="*/ 189 h 258"/>
                    <a:gd name="T64" fmla="*/ 678 w 693"/>
                    <a:gd name="T65" fmla="*/ 167 h 258"/>
                    <a:gd name="T66" fmla="*/ 691 w 693"/>
                    <a:gd name="T67" fmla="*/ 141 h 258"/>
                    <a:gd name="T68" fmla="*/ 693 w 693"/>
                    <a:gd name="T69" fmla="*/ 12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3" h="258">
                      <a:moveTo>
                        <a:pt x="693" y="126"/>
                      </a:moveTo>
                      <a:lnTo>
                        <a:pt x="691" y="114"/>
                      </a:lnTo>
                      <a:lnTo>
                        <a:pt x="686" y="101"/>
                      </a:lnTo>
                      <a:lnTo>
                        <a:pt x="683" y="96"/>
                      </a:lnTo>
                      <a:lnTo>
                        <a:pt x="678" y="88"/>
                      </a:lnTo>
                      <a:lnTo>
                        <a:pt x="666" y="78"/>
                      </a:lnTo>
                      <a:lnTo>
                        <a:pt x="651" y="66"/>
                      </a:lnTo>
                      <a:lnTo>
                        <a:pt x="633" y="56"/>
                      </a:lnTo>
                      <a:lnTo>
                        <a:pt x="613" y="46"/>
                      </a:lnTo>
                      <a:lnTo>
                        <a:pt x="593" y="38"/>
                      </a:lnTo>
                      <a:lnTo>
                        <a:pt x="568" y="28"/>
                      </a:lnTo>
                      <a:lnTo>
                        <a:pt x="540" y="23"/>
                      </a:lnTo>
                      <a:lnTo>
                        <a:pt x="512" y="15"/>
                      </a:lnTo>
                      <a:lnTo>
                        <a:pt x="482" y="10"/>
                      </a:lnTo>
                      <a:lnTo>
                        <a:pt x="450" y="5"/>
                      </a:lnTo>
                      <a:lnTo>
                        <a:pt x="417" y="3"/>
                      </a:lnTo>
                      <a:lnTo>
                        <a:pt x="382" y="0"/>
                      </a:lnTo>
                      <a:lnTo>
                        <a:pt x="346" y="0"/>
                      </a:lnTo>
                      <a:lnTo>
                        <a:pt x="311" y="0"/>
                      </a:lnTo>
                      <a:lnTo>
                        <a:pt x="276" y="3"/>
                      </a:lnTo>
                      <a:lnTo>
                        <a:pt x="243" y="5"/>
                      </a:lnTo>
                      <a:lnTo>
                        <a:pt x="211" y="10"/>
                      </a:lnTo>
                      <a:lnTo>
                        <a:pt x="196" y="13"/>
                      </a:lnTo>
                      <a:lnTo>
                        <a:pt x="181" y="15"/>
                      </a:lnTo>
                      <a:lnTo>
                        <a:pt x="153" y="23"/>
                      </a:lnTo>
                      <a:lnTo>
                        <a:pt x="125" y="30"/>
                      </a:lnTo>
                      <a:lnTo>
                        <a:pt x="100" y="38"/>
                      </a:lnTo>
                      <a:lnTo>
                        <a:pt x="77" y="46"/>
                      </a:lnTo>
                      <a:lnTo>
                        <a:pt x="57" y="56"/>
                      </a:lnTo>
                      <a:lnTo>
                        <a:pt x="40" y="68"/>
                      </a:lnTo>
                      <a:lnTo>
                        <a:pt x="25" y="78"/>
                      </a:lnTo>
                      <a:lnTo>
                        <a:pt x="15" y="91"/>
                      </a:lnTo>
                      <a:lnTo>
                        <a:pt x="5" y="104"/>
                      </a:lnTo>
                      <a:lnTo>
                        <a:pt x="0" y="116"/>
                      </a:lnTo>
                      <a:lnTo>
                        <a:pt x="0" y="129"/>
                      </a:lnTo>
                      <a:lnTo>
                        <a:pt x="0" y="141"/>
                      </a:lnTo>
                      <a:lnTo>
                        <a:pt x="5" y="154"/>
                      </a:lnTo>
                      <a:lnTo>
                        <a:pt x="10" y="162"/>
                      </a:lnTo>
                      <a:lnTo>
                        <a:pt x="15" y="167"/>
                      </a:lnTo>
                      <a:lnTo>
                        <a:pt x="25" y="179"/>
                      </a:lnTo>
                      <a:lnTo>
                        <a:pt x="40" y="189"/>
                      </a:lnTo>
                      <a:lnTo>
                        <a:pt x="57" y="200"/>
                      </a:lnTo>
                      <a:lnTo>
                        <a:pt x="77" y="210"/>
                      </a:lnTo>
                      <a:lnTo>
                        <a:pt x="100" y="220"/>
                      </a:lnTo>
                      <a:lnTo>
                        <a:pt x="125" y="227"/>
                      </a:lnTo>
                      <a:lnTo>
                        <a:pt x="153" y="235"/>
                      </a:lnTo>
                      <a:lnTo>
                        <a:pt x="181" y="242"/>
                      </a:lnTo>
                      <a:lnTo>
                        <a:pt x="211" y="247"/>
                      </a:lnTo>
                      <a:lnTo>
                        <a:pt x="243" y="250"/>
                      </a:lnTo>
                      <a:lnTo>
                        <a:pt x="276" y="255"/>
                      </a:lnTo>
                      <a:lnTo>
                        <a:pt x="311" y="255"/>
                      </a:lnTo>
                      <a:lnTo>
                        <a:pt x="346" y="258"/>
                      </a:lnTo>
                      <a:lnTo>
                        <a:pt x="382" y="255"/>
                      </a:lnTo>
                      <a:lnTo>
                        <a:pt x="417" y="255"/>
                      </a:lnTo>
                      <a:lnTo>
                        <a:pt x="450" y="250"/>
                      </a:lnTo>
                      <a:lnTo>
                        <a:pt x="482" y="247"/>
                      </a:lnTo>
                      <a:lnTo>
                        <a:pt x="497" y="245"/>
                      </a:lnTo>
                      <a:lnTo>
                        <a:pt x="512" y="242"/>
                      </a:lnTo>
                      <a:lnTo>
                        <a:pt x="540" y="235"/>
                      </a:lnTo>
                      <a:lnTo>
                        <a:pt x="568" y="227"/>
                      </a:lnTo>
                      <a:lnTo>
                        <a:pt x="593" y="220"/>
                      </a:lnTo>
                      <a:lnTo>
                        <a:pt x="613" y="210"/>
                      </a:lnTo>
                      <a:lnTo>
                        <a:pt x="633" y="200"/>
                      </a:lnTo>
                      <a:lnTo>
                        <a:pt x="651" y="189"/>
                      </a:lnTo>
                      <a:lnTo>
                        <a:pt x="666" y="179"/>
                      </a:lnTo>
                      <a:lnTo>
                        <a:pt x="678" y="167"/>
                      </a:lnTo>
                      <a:lnTo>
                        <a:pt x="686" y="154"/>
                      </a:lnTo>
                      <a:lnTo>
                        <a:pt x="691" y="141"/>
                      </a:lnTo>
                      <a:lnTo>
                        <a:pt x="693" y="129"/>
                      </a:lnTo>
                      <a:lnTo>
                        <a:pt x="693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4" name="Freeform 1028"/>
                <p:cNvSpPr>
                  <a:spLocks/>
                </p:cNvSpPr>
                <p:nvPr/>
              </p:nvSpPr>
              <p:spPr bwMode="auto">
                <a:xfrm>
                  <a:off x="4633" y="1749"/>
                  <a:ext cx="252" cy="96"/>
                </a:xfrm>
                <a:custGeom>
                  <a:avLst/>
                  <a:gdLst>
                    <a:gd name="T0" fmla="*/ 340 w 352"/>
                    <a:gd name="T1" fmla="*/ 134 h 134"/>
                    <a:gd name="T2" fmla="*/ 332 w 352"/>
                    <a:gd name="T3" fmla="*/ 111 h 134"/>
                    <a:gd name="T4" fmla="*/ 315 w 352"/>
                    <a:gd name="T5" fmla="*/ 86 h 134"/>
                    <a:gd name="T6" fmla="*/ 282 w 352"/>
                    <a:gd name="T7" fmla="*/ 68 h 134"/>
                    <a:gd name="T8" fmla="*/ 239 w 352"/>
                    <a:gd name="T9" fmla="*/ 51 h 134"/>
                    <a:gd name="T10" fmla="*/ 192 w 352"/>
                    <a:gd name="T11" fmla="*/ 33 h 134"/>
                    <a:gd name="T12" fmla="*/ 134 w 352"/>
                    <a:gd name="T13" fmla="*/ 23 h 134"/>
                    <a:gd name="T14" fmla="*/ 71 w 352"/>
                    <a:gd name="T15" fmla="*/ 15 h 134"/>
                    <a:gd name="T16" fmla="*/ 0 w 352"/>
                    <a:gd name="T17" fmla="*/ 13 h 134"/>
                    <a:gd name="T18" fmla="*/ 0 w 352"/>
                    <a:gd name="T19" fmla="*/ 0 h 134"/>
                    <a:gd name="T20" fmla="*/ 71 w 352"/>
                    <a:gd name="T21" fmla="*/ 3 h 134"/>
                    <a:gd name="T22" fmla="*/ 134 w 352"/>
                    <a:gd name="T23" fmla="*/ 10 h 134"/>
                    <a:gd name="T24" fmla="*/ 197 w 352"/>
                    <a:gd name="T25" fmla="*/ 20 h 134"/>
                    <a:gd name="T26" fmla="*/ 247 w 352"/>
                    <a:gd name="T27" fmla="*/ 38 h 134"/>
                    <a:gd name="T28" fmla="*/ 290 w 352"/>
                    <a:gd name="T29" fmla="*/ 56 h 134"/>
                    <a:gd name="T30" fmla="*/ 325 w 352"/>
                    <a:gd name="T31" fmla="*/ 76 h 134"/>
                    <a:gd name="T32" fmla="*/ 345 w 352"/>
                    <a:gd name="T33" fmla="*/ 104 h 134"/>
                    <a:gd name="T34" fmla="*/ 352 w 352"/>
                    <a:gd name="T35" fmla="*/ 129 h 134"/>
                    <a:gd name="T36" fmla="*/ 340 w 352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4">
                      <a:moveTo>
                        <a:pt x="340" y="134"/>
                      </a:moveTo>
                      <a:lnTo>
                        <a:pt x="332" y="111"/>
                      </a:lnTo>
                      <a:lnTo>
                        <a:pt x="315" y="86"/>
                      </a:lnTo>
                      <a:lnTo>
                        <a:pt x="282" y="68"/>
                      </a:lnTo>
                      <a:lnTo>
                        <a:pt x="239" y="51"/>
                      </a:lnTo>
                      <a:lnTo>
                        <a:pt x="192" y="33"/>
                      </a:lnTo>
                      <a:lnTo>
                        <a:pt x="134" y="23"/>
                      </a:lnTo>
                      <a:lnTo>
                        <a:pt x="71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3"/>
                      </a:lnTo>
                      <a:lnTo>
                        <a:pt x="134" y="10"/>
                      </a:lnTo>
                      <a:lnTo>
                        <a:pt x="197" y="20"/>
                      </a:lnTo>
                      <a:lnTo>
                        <a:pt x="247" y="38"/>
                      </a:lnTo>
                      <a:lnTo>
                        <a:pt x="290" y="56"/>
                      </a:lnTo>
                      <a:lnTo>
                        <a:pt x="325" y="76"/>
                      </a:lnTo>
                      <a:lnTo>
                        <a:pt x="345" y="104"/>
                      </a:lnTo>
                      <a:lnTo>
                        <a:pt x="352" y="129"/>
                      </a:lnTo>
                      <a:lnTo>
                        <a:pt x="340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5" name="Freeform 1029"/>
                <p:cNvSpPr>
                  <a:spLocks/>
                </p:cNvSpPr>
                <p:nvPr/>
              </p:nvSpPr>
              <p:spPr bwMode="auto">
                <a:xfrm>
                  <a:off x="4377" y="1749"/>
                  <a:ext cx="256" cy="96"/>
                </a:xfrm>
                <a:custGeom>
                  <a:avLst/>
                  <a:gdLst>
                    <a:gd name="T0" fmla="*/ 357 w 357"/>
                    <a:gd name="T1" fmla="*/ 13 h 134"/>
                    <a:gd name="T2" fmla="*/ 287 w 357"/>
                    <a:gd name="T3" fmla="*/ 15 h 134"/>
                    <a:gd name="T4" fmla="*/ 224 w 357"/>
                    <a:gd name="T5" fmla="*/ 23 h 134"/>
                    <a:gd name="T6" fmla="*/ 164 w 357"/>
                    <a:gd name="T7" fmla="*/ 33 h 134"/>
                    <a:gd name="T8" fmla="*/ 114 w 357"/>
                    <a:gd name="T9" fmla="*/ 51 h 134"/>
                    <a:gd name="T10" fmla="*/ 71 w 357"/>
                    <a:gd name="T11" fmla="*/ 68 h 134"/>
                    <a:gd name="T12" fmla="*/ 41 w 357"/>
                    <a:gd name="T13" fmla="*/ 91 h 134"/>
                    <a:gd name="T14" fmla="*/ 21 w 357"/>
                    <a:gd name="T15" fmla="*/ 111 h 134"/>
                    <a:gd name="T16" fmla="*/ 16 w 357"/>
                    <a:gd name="T17" fmla="*/ 134 h 134"/>
                    <a:gd name="T18" fmla="*/ 0 w 357"/>
                    <a:gd name="T19" fmla="*/ 131 h 134"/>
                    <a:gd name="T20" fmla="*/ 8 w 357"/>
                    <a:gd name="T21" fmla="*/ 104 h 134"/>
                    <a:gd name="T22" fmla="*/ 31 w 357"/>
                    <a:gd name="T23" fmla="*/ 78 h 134"/>
                    <a:gd name="T24" fmla="*/ 63 w 357"/>
                    <a:gd name="T25" fmla="*/ 56 h 134"/>
                    <a:gd name="T26" fmla="*/ 106 w 357"/>
                    <a:gd name="T27" fmla="*/ 38 h 134"/>
                    <a:gd name="T28" fmla="*/ 159 w 357"/>
                    <a:gd name="T29" fmla="*/ 20 h 134"/>
                    <a:gd name="T30" fmla="*/ 219 w 357"/>
                    <a:gd name="T31" fmla="*/ 10 h 134"/>
                    <a:gd name="T32" fmla="*/ 287 w 357"/>
                    <a:gd name="T33" fmla="*/ 3 h 134"/>
                    <a:gd name="T34" fmla="*/ 357 w 357"/>
                    <a:gd name="T35" fmla="*/ 0 h 134"/>
                    <a:gd name="T36" fmla="*/ 357 w 357"/>
                    <a:gd name="T37" fmla="*/ 1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4">
                      <a:moveTo>
                        <a:pt x="357" y="13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4" y="33"/>
                      </a:lnTo>
                      <a:lnTo>
                        <a:pt x="114" y="51"/>
                      </a:lnTo>
                      <a:lnTo>
                        <a:pt x="71" y="68"/>
                      </a:lnTo>
                      <a:lnTo>
                        <a:pt x="41" y="91"/>
                      </a:lnTo>
                      <a:lnTo>
                        <a:pt x="21" y="111"/>
                      </a:lnTo>
                      <a:lnTo>
                        <a:pt x="16" y="134"/>
                      </a:lnTo>
                      <a:lnTo>
                        <a:pt x="0" y="131"/>
                      </a:lnTo>
                      <a:lnTo>
                        <a:pt x="8" y="104"/>
                      </a:lnTo>
                      <a:lnTo>
                        <a:pt x="31" y="78"/>
                      </a:lnTo>
                      <a:lnTo>
                        <a:pt x="63" y="56"/>
                      </a:lnTo>
                      <a:lnTo>
                        <a:pt x="106" y="38"/>
                      </a:lnTo>
                      <a:lnTo>
                        <a:pt x="159" y="20"/>
                      </a:lnTo>
                      <a:lnTo>
                        <a:pt x="219" y="10"/>
                      </a:lnTo>
                      <a:lnTo>
                        <a:pt x="287" y="3"/>
                      </a:lnTo>
                      <a:lnTo>
                        <a:pt x="357" y="0"/>
                      </a:lnTo>
                      <a:lnTo>
                        <a:pt x="35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6" name="Oval 1030"/>
                <p:cNvSpPr>
                  <a:spLocks noChangeArrowheads="1"/>
                </p:cNvSpPr>
                <p:nvPr/>
              </p:nvSpPr>
              <p:spPr bwMode="auto">
                <a:xfrm>
                  <a:off x="4628" y="1748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7" name="Freeform 1031"/>
                <p:cNvSpPr>
                  <a:spLocks/>
                </p:cNvSpPr>
                <p:nvPr/>
              </p:nvSpPr>
              <p:spPr bwMode="auto">
                <a:xfrm>
                  <a:off x="4377" y="1845"/>
                  <a:ext cx="256" cy="98"/>
                </a:xfrm>
                <a:custGeom>
                  <a:avLst/>
                  <a:gdLst>
                    <a:gd name="T0" fmla="*/ 16 w 357"/>
                    <a:gd name="T1" fmla="*/ 0 h 136"/>
                    <a:gd name="T2" fmla="*/ 18 w 357"/>
                    <a:gd name="T3" fmla="*/ 12 h 136"/>
                    <a:gd name="T4" fmla="*/ 21 w 357"/>
                    <a:gd name="T5" fmla="*/ 23 h 136"/>
                    <a:gd name="T6" fmla="*/ 38 w 357"/>
                    <a:gd name="T7" fmla="*/ 43 h 136"/>
                    <a:gd name="T8" fmla="*/ 71 w 357"/>
                    <a:gd name="T9" fmla="*/ 65 h 136"/>
                    <a:gd name="T10" fmla="*/ 111 w 357"/>
                    <a:gd name="T11" fmla="*/ 83 h 136"/>
                    <a:gd name="T12" fmla="*/ 161 w 357"/>
                    <a:gd name="T13" fmla="*/ 98 h 136"/>
                    <a:gd name="T14" fmla="*/ 222 w 357"/>
                    <a:gd name="T15" fmla="*/ 111 h 136"/>
                    <a:gd name="T16" fmla="*/ 287 w 357"/>
                    <a:gd name="T17" fmla="*/ 118 h 136"/>
                    <a:gd name="T18" fmla="*/ 357 w 357"/>
                    <a:gd name="T19" fmla="*/ 121 h 136"/>
                    <a:gd name="T20" fmla="*/ 357 w 357"/>
                    <a:gd name="T21" fmla="*/ 136 h 136"/>
                    <a:gd name="T22" fmla="*/ 287 w 357"/>
                    <a:gd name="T23" fmla="*/ 134 h 136"/>
                    <a:gd name="T24" fmla="*/ 219 w 357"/>
                    <a:gd name="T25" fmla="*/ 126 h 136"/>
                    <a:gd name="T26" fmla="*/ 159 w 357"/>
                    <a:gd name="T27" fmla="*/ 113 h 136"/>
                    <a:gd name="T28" fmla="*/ 109 w 357"/>
                    <a:gd name="T29" fmla="*/ 98 h 136"/>
                    <a:gd name="T30" fmla="*/ 63 w 357"/>
                    <a:gd name="T31" fmla="*/ 78 h 136"/>
                    <a:gd name="T32" fmla="*/ 31 w 357"/>
                    <a:gd name="T33" fmla="*/ 55 h 136"/>
                    <a:gd name="T34" fmla="*/ 8 w 357"/>
                    <a:gd name="T35" fmla="*/ 30 h 136"/>
                    <a:gd name="T36" fmla="*/ 3 w 357"/>
                    <a:gd name="T37" fmla="*/ 15 h 136"/>
                    <a:gd name="T38" fmla="*/ 0 w 357"/>
                    <a:gd name="T39" fmla="*/ 2 h 136"/>
                    <a:gd name="T40" fmla="*/ 16 w 357"/>
                    <a:gd name="T41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6">
                      <a:moveTo>
                        <a:pt x="16" y="0"/>
                      </a:moveTo>
                      <a:lnTo>
                        <a:pt x="18" y="12"/>
                      </a:lnTo>
                      <a:lnTo>
                        <a:pt x="21" y="23"/>
                      </a:lnTo>
                      <a:lnTo>
                        <a:pt x="38" y="43"/>
                      </a:lnTo>
                      <a:lnTo>
                        <a:pt x="71" y="65"/>
                      </a:lnTo>
                      <a:lnTo>
                        <a:pt x="111" y="83"/>
                      </a:lnTo>
                      <a:lnTo>
                        <a:pt x="161" y="98"/>
                      </a:lnTo>
                      <a:lnTo>
                        <a:pt x="222" y="111"/>
                      </a:lnTo>
                      <a:lnTo>
                        <a:pt x="287" y="118"/>
                      </a:lnTo>
                      <a:lnTo>
                        <a:pt x="357" y="121"/>
                      </a:lnTo>
                      <a:lnTo>
                        <a:pt x="357" y="136"/>
                      </a:lnTo>
                      <a:lnTo>
                        <a:pt x="287" y="134"/>
                      </a:lnTo>
                      <a:lnTo>
                        <a:pt x="219" y="126"/>
                      </a:lnTo>
                      <a:lnTo>
                        <a:pt x="159" y="113"/>
                      </a:lnTo>
                      <a:lnTo>
                        <a:pt x="109" y="98"/>
                      </a:lnTo>
                      <a:lnTo>
                        <a:pt x="63" y="78"/>
                      </a:lnTo>
                      <a:lnTo>
                        <a:pt x="31" y="55"/>
                      </a:lnTo>
                      <a:lnTo>
                        <a:pt x="8" y="30"/>
                      </a:lnTo>
                      <a:lnTo>
                        <a:pt x="3" y="15"/>
                      </a:lnTo>
                      <a:lnTo>
                        <a:pt x="0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8" name="Oval 1032"/>
                <p:cNvSpPr>
                  <a:spLocks noChangeArrowheads="1"/>
                </p:cNvSpPr>
                <p:nvPr/>
              </p:nvSpPr>
              <p:spPr bwMode="auto">
                <a:xfrm>
                  <a:off x="4377" y="1840"/>
                  <a:ext cx="12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89" name="Freeform 1033"/>
                <p:cNvSpPr>
                  <a:spLocks/>
                </p:cNvSpPr>
                <p:nvPr/>
              </p:nvSpPr>
              <p:spPr bwMode="auto">
                <a:xfrm>
                  <a:off x="4633" y="1843"/>
                  <a:ext cx="252" cy="100"/>
                </a:xfrm>
                <a:custGeom>
                  <a:avLst/>
                  <a:gdLst>
                    <a:gd name="T0" fmla="*/ 0 w 352"/>
                    <a:gd name="T1" fmla="*/ 124 h 139"/>
                    <a:gd name="T2" fmla="*/ 71 w 352"/>
                    <a:gd name="T3" fmla="*/ 121 h 139"/>
                    <a:gd name="T4" fmla="*/ 134 w 352"/>
                    <a:gd name="T5" fmla="*/ 114 h 139"/>
                    <a:gd name="T6" fmla="*/ 194 w 352"/>
                    <a:gd name="T7" fmla="*/ 101 h 139"/>
                    <a:gd name="T8" fmla="*/ 244 w 352"/>
                    <a:gd name="T9" fmla="*/ 86 h 139"/>
                    <a:gd name="T10" fmla="*/ 282 w 352"/>
                    <a:gd name="T11" fmla="*/ 68 h 139"/>
                    <a:gd name="T12" fmla="*/ 315 w 352"/>
                    <a:gd name="T13" fmla="*/ 46 h 139"/>
                    <a:gd name="T14" fmla="*/ 332 w 352"/>
                    <a:gd name="T15" fmla="*/ 26 h 139"/>
                    <a:gd name="T16" fmla="*/ 340 w 352"/>
                    <a:gd name="T17" fmla="*/ 0 h 139"/>
                    <a:gd name="T18" fmla="*/ 352 w 352"/>
                    <a:gd name="T19" fmla="*/ 8 h 139"/>
                    <a:gd name="T20" fmla="*/ 345 w 352"/>
                    <a:gd name="T21" fmla="*/ 33 h 139"/>
                    <a:gd name="T22" fmla="*/ 325 w 352"/>
                    <a:gd name="T23" fmla="*/ 58 h 139"/>
                    <a:gd name="T24" fmla="*/ 290 w 352"/>
                    <a:gd name="T25" fmla="*/ 81 h 139"/>
                    <a:gd name="T26" fmla="*/ 247 w 352"/>
                    <a:gd name="T27" fmla="*/ 101 h 139"/>
                    <a:gd name="T28" fmla="*/ 197 w 352"/>
                    <a:gd name="T29" fmla="*/ 116 h 139"/>
                    <a:gd name="T30" fmla="*/ 134 w 352"/>
                    <a:gd name="T31" fmla="*/ 129 h 139"/>
                    <a:gd name="T32" fmla="*/ 71 w 352"/>
                    <a:gd name="T33" fmla="*/ 137 h 139"/>
                    <a:gd name="T34" fmla="*/ 0 w 352"/>
                    <a:gd name="T35" fmla="*/ 139 h 139"/>
                    <a:gd name="T36" fmla="*/ 0 w 352"/>
                    <a:gd name="T37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9">
                      <a:moveTo>
                        <a:pt x="0" y="124"/>
                      </a:moveTo>
                      <a:lnTo>
                        <a:pt x="71" y="121"/>
                      </a:lnTo>
                      <a:lnTo>
                        <a:pt x="134" y="114"/>
                      </a:lnTo>
                      <a:lnTo>
                        <a:pt x="194" y="101"/>
                      </a:lnTo>
                      <a:lnTo>
                        <a:pt x="244" y="86"/>
                      </a:lnTo>
                      <a:lnTo>
                        <a:pt x="282" y="68"/>
                      </a:lnTo>
                      <a:lnTo>
                        <a:pt x="315" y="46"/>
                      </a:lnTo>
                      <a:lnTo>
                        <a:pt x="332" y="26"/>
                      </a:lnTo>
                      <a:lnTo>
                        <a:pt x="340" y="0"/>
                      </a:lnTo>
                      <a:lnTo>
                        <a:pt x="352" y="8"/>
                      </a:lnTo>
                      <a:lnTo>
                        <a:pt x="345" y="33"/>
                      </a:lnTo>
                      <a:lnTo>
                        <a:pt x="325" y="58"/>
                      </a:lnTo>
                      <a:lnTo>
                        <a:pt x="290" y="81"/>
                      </a:lnTo>
                      <a:lnTo>
                        <a:pt x="247" y="101"/>
                      </a:lnTo>
                      <a:lnTo>
                        <a:pt x="197" y="116"/>
                      </a:lnTo>
                      <a:lnTo>
                        <a:pt x="134" y="129"/>
                      </a:lnTo>
                      <a:lnTo>
                        <a:pt x="71" y="137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0" name="Oval 1034"/>
                <p:cNvSpPr>
                  <a:spLocks noChangeArrowheads="1"/>
                </p:cNvSpPr>
                <p:nvPr/>
              </p:nvSpPr>
              <p:spPr bwMode="auto">
                <a:xfrm>
                  <a:off x="4628" y="193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1" name="Rectangle 1035"/>
                <p:cNvSpPr>
                  <a:spLocks noChangeArrowheads="1"/>
                </p:cNvSpPr>
                <p:nvPr/>
              </p:nvSpPr>
              <p:spPr bwMode="auto">
                <a:xfrm>
                  <a:off x="4876" y="1843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2" name="Oval 1036"/>
                <p:cNvSpPr>
                  <a:spLocks noChangeArrowheads="1"/>
                </p:cNvSpPr>
                <p:nvPr/>
              </p:nvSpPr>
              <p:spPr bwMode="auto">
                <a:xfrm>
                  <a:off x="4876" y="1840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3" name="Oval 1037"/>
                <p:cNvSpPr>
                  <a:spLocks noChangeArrowheads="1"/>
                </p:cNvSpPr>
                <p:nvPr/>
              </p:nvSpPr>
              <p:spPr bwMode="auto">
                <a:xfrm>
                  <a:off x="4876" y="1838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4" name="Freeform 1038"/>
                <p:cNvSpPr>
                  <a:spLocks/>
                </p:cNvSpPr>
                <p:nvPr/>
              </p:nvSpPr>
              <p:spPr bwMode="auto">
                <a:xfrm>
                  <a:off x="4446" y="2339"/>
                  <a:ext cx="502" cy="180"/>
                </a:xfrm>
                <a:custGeom>
                  <a:avLst/>
                  <a:gdLst>
                    <a:gd name="T0" fmla="*/ 699 w 701"/>
                    <a:gd name="T1" fmla="*/ 121 h 252"/>
                    <a:gd name="T2" fmla="*/ 694 w 701"/>
                    <a:gd name="T3" fmla="*/ 101 h 252"/>
                    <a:gd name="T4" fmla="*/ 684 w 701"/>
                    <a:gd name="T5" fmla="*/ 88 h 252"/>
                    <a:gd name="T6" fmla="*/ 659 w 701"/>
                    <a:gd name="T7" fmla="*/ 68 h 252"/>
                    <a:gd name="T8" fmla="*/ 621 w 701"/>
                    <a:gd name="T9" fmla="*/ 48 h 252"/>
                    <a:gd name="T10" fmla="*/ 573 w 701"/>
                    <a:gd name="T11" fmla="*/ 30 h 252"/>
                    <a:gd name="T12" fmla="*/ 518 w 701"/>
                    <a:gd name="T13" fmla="*/ 15 h 252"/>
                    <a:gd name="T14" fmla="*/ 455 w 701"/>
                    <a:gd name="T15" fmla="*/ 8 h 252"/>
                    <a:gd name="T16" fmla="*/ 387 w 701"/>
                    <a:gd name="T17" fmla="*/ 3 h 252"/>
                    <a:gd name="T18" fmla="*/ 314 w 701"/>
                    <a:gd name="T19" fmla="*/ 3 h 252"/>
                    <a:gd name="T20" fmla="*/ 246 w 701"/>
                    <a:gd name="T21" fmla="*/ 8 h 252"/>
                    <a:gd name="T22" fmla="*/ 184 w 701"/>
                    <a:gd name="T23" fmla="*/ 15 h 252"/>
                    <a:gd name="T24" fmla="*/ 128 w 701"/>
                    <a:gd name="T25" fmla="*/ 30 h 252"/>
                    <a:gd name="T26" fmla="*/ 80 w 701"/>
                    <a:gd name="T27" fmla="*/ 48 h 252"/>
                    <a:gd name="T28" fmla="*/ 43 w 701"/>
                    <a:gd name="T29" fmla="*/ 68 h 252"/>
                    <a:gd name="T30" fmla="*/ 15 w 701"/>
                    <a:gd name="T31" fmla="*/ 88 h 252"/>
                    <a:gd name="T32" fmla="*/ 5 w 701"/>
                    <a:gd name="T33" fmla="*/ 109 h 252"/>
                    <a:gd name="T34" fmla="*/ 0 w 701"/>
                    <a:gd name="T35" fmla="*/ 126 h 252"/>
                    <a:gd name="T36" fmla="*/ 3 w 701"/>
                    <a:gd name="T37" fmla="*/ 139 h 252"/>
                    <a:gd name="T38" fmla="*/ 13 w 701"/>
                    <a:gd name="T39" fmla="*/ 159 h 252"/>
                    <a:gd name="T40" fmla="*/ 28 w 701"/>
                    <a:gd name="T41" fmla="*/ 177 h 252"/>
                    <a:gd name="T42" fmla="*/ 60 w 701"/>
                    <a:gd name="T43" fmla="*/ 197 h 252"/>
                    <a:gd name="T44" fmla="*/ 103 w 701"/>
                    <a:gd name="T45" fmla="*/ 217 h 252"/>
                    <a:gd name="T46" fmla="*/ 156 w 701"/>
                    <a:gd name="T47" fmla="*/ 232 h 252"/>
                    <a:gd name="T48" fmla="*/ 214 w 701"/>
                    <a:gd name="T49" fmla="*/ 242 h 252"/>
                    <a:gd name="T50" fmla="*/ 279 w 701"/>
                    <a:gd name="T51" fmla="*/ 250 h 252"/>
                    <a:gd name="T52" fmla="*/ 349 w 701"/>
                    <a:gd name="T53" fmla="*/ 252 h 252"/>
                    <a:gd name="T54" fmla="*/ 420 w 701"/>
                    <a:gd name="T55" fmla="*/ 250 h 252"/>
                    <a:gd name="T56" fmla="*/ 485 w 701"/>
                    <a:gd name="T57" fmla="*/ 242 h 252"/>
                    <a:gd name="T58" fmla="*/ 546 w 701"/>
                    <a:gd name="T59" fmla="*/ 232 h 252"/>
                    <a:gd name="T60" fmla="*/ 598 w 701"/>
                    <a:gd name="T61" fmla="*/ 217 h 252"/>
                    <a:gd name="T62" fmla="*/ 641 w 701"/>
                    <a:gd name="T63" fmla="*/ 197 h 252"/>
                    <a:gd name="T64" fmla="*/ 674 w 701"/>
                    <a:gd name="T65" fmla="*/ 177 h 252"/>
                    <a:gd name="T66" fmla="*/ 694 w 701"/>
                    <a:gd name="T67" fmla="*/ 151 h 252"/>
                    <a:gd name="T68" fmla="*/ 699 w 701"/>
                    <a:gd name="T69" fmla="*/ 139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01" h="252">
                      <a:moveTo>
                        <a:pt x="701" y="126"/>
                      </a:moveTo>
                      <a:lnTo>
                        <a:pt x="699" y="121"/>
                      </a:lnTo>
                      <a:lnTo>
                        <a:pt x="699" y="114"/>
                      </a:lnTo>
                      <a:lnTo>
                        <a:pt x="694" y="101"/>
                      </a:lnTo>
                      <a:lnTo>
                        <a:pt x="689" y="96"/>
                      </a:lnTo>
                      <a:lnTo>
                        <a:pt x="684" y="88"/>
                      </a:lnTo>
                      <a:lnTo>
                        <a:pt x="674" y="78"/>
                      </a:lnTo>
                      <a:lnTo>
                        <a:pt x="659" y="68"/>
                      </a:lnTo>
                      <a:lnTo>
                        <a:pt x="641" y="56"/>
                      </a:lnTo>
                      <a:lnTo>
                        <a:pt x="621" y="48"/>
                      </a:lnTo>
                      <a:lnTo>
                        <a:pt x="598" y="38"/>
                      </a:lnTo>
                      <a:lnTo>
                        <a:pt x="573" y="30"/>
                      </a:lnTo>
                      <a:lnTo>
                        <a:pt x="546" y="23"/>
                      </a:lnTo>
                      <a:lnTo>
                        <a:pt x="518" y="15"/>
                      </a:lnTo>
                      <a:lnTo>
                        <a:pt x="485" y="10"/>
                      </a:lnTo>
                      <a:lnTo>
                        <a:pt x="455" y="8"/>
                      </a:lnTo>
                      <a:lnTo>
                        <a:pt x="420" y="3"/>
                      </a:lnTo>
                      <a:lnTo>
                        <a:pt x="387" y="3"/>
                      </a:lnTo>
                      <a:lnTo>
                        <a:pt x="349" y="0"/>
                      </a:lnTo>
                      <a:lnTo>
                        <a:pt x="314" y="3"/>
                      </a:lnTo>
                      <a:lnTo>
                        <a:pt x="279" y="3"/>
                      </a:lnTo>
                      <a:lnTo>
                        <a:pt x="246" y="8"/>
                      </a:lnTo>
                      <a:lnTo>
                        <a:pt x="214" y="10"/>
                      </a:lnTo>
                      <a:lnTo>
                        <a:pt x="184" y="15"/>
                      </a:lnTo>
                      <a:lnTo>
                        <a:pt x="156" y="23"/>
                      </a:lnTo>
                      <a:lnTo>
                        <a:pt x="128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6"/>
                      </a:lnTo>
                      <a:lnTo>
                        <a:pt x="43" y="68"/>
                      </a:lnTo>
                      <a:lnTo>
                        <a:pt x="28" y="78"/>
                      </a:lnTo>
                      <a:lnTo>
                        <a:pt x="15" y="88"/>
                      </a:lnTo>
                      <a:lnTo>
                        <a:pt x="8" y="101"/>
                      </a:lnTo>
                      <a:lnTo>
                        <a:pt x="5" y="109"/>
                      </a:lnTo>
                      <a:lnTo>
                        <a:pt x="3" y="114"/>
                      </a:lnTo>
                      <a:lnTo>
                        <a:pt x="0" y="126"/>
                      </a:lnTo>
                      <a:lnTo>
                        <a:pt x="0" y="134"/>
                      </a:lnTo>
                      <a:lnTo>
                        <a:pt x="3" y="139"/>
                      </a:lnTo>
                      <a:lnTo>
                        <a:pt x="8" y="151"/>
                      </a:lnTo>
                      <a:lnTo>
                        <a:pt x="13" y="159"/>
                      </a:lnTo>
                      <a:lnTo>
                        <a:pt x="15" y="164"/>
                      </a:lnTo>
                      <a:lnTo>
                        <a:pt x="28" y="177"/>
                      </a:lnTo>
                      <a:lnTo>
                        <a:pt x="43" y="187"/>
                      </a:lnTo>
                      <a:lnTo>
                        <a:pt x="60" y="197"/>
                      </a:lnTo>
                      <a:lnTo>
                        <a:pt x="80" y="207"/>
                      </a:lnTo>
                      <a:lnTo>
                        <a:pt x="103" y="217"/>
                      </a:lnTo>
                      <a:lnTo>
                        <a:pt x="128" y="225"/>
                      </a:lnTo>
                      <a:lnTo>
                        <a:pt x="156" y="232"/>
                      </a:lnTo>
                      <a:lnTo>
                        <a:pt x="184" y="237"/>
                      </a:lnTo>
                      <a:lnTo>
                        <a:pt x="214" y="242"/>
                      </a:lnTo>
                      <a:lnTo>
                        <a:pt x="246" y="247"/>
                      </a:lnTo>
                      <a:lnTo>
                        <a:pt x="279" y="250"/>
                      </a:lnTo>
                      <a:lnTo>
                        <a:pt x="314" y="252"/>
                      </a:lnTo>
                      <a:lnTo>
                        <a:pt x="349" y="252"/>
                      </a:lnTo>
                      <a:lnTo>
                        <a:pt x="387" y="252"/>
                      </a:lnTo>
                      <a:lnTo>
                        <a:pt x="420" y="250"/>
                      </a:lnTo>
                      <a:lnTo>
                        <a:pt x="455" y="247"/>
                      </a:lnTo>
                      <a:lnTo>
                        <a:pt x="485" y="242"/>
                      </a:lnTo>
                      <a:lnTo>
                        <a:pt x="518" y="237"/>
                      </a:lnTo>
                      <a:lnTo>
                        <a:pt x="546" y="232"/>
                      </a:lnTo>
                      <a:lnTo>
                        <a:pt x="573" y="225"/>
                      </a:lnTo>
                      <a:lnTo>
                        <a:pt x="598" y="217"/>
                      </a:lnTo>
                      <a:lnTo>
                        <a:pt x="621" y="207"/>
                      </a:lnTo>
                      <a:lnTo>
                        <a:pt x="641" y="197"/>
                      </a:lnTo>
                      <a:lnTo>
                        <a:pt x="659" y="187"/>
                      </a:lnTo>
                      <a:lnTo>
                        <a:pt x="674" y="177"/>
                      </a:lnTo>
                      <a:lnTo>
                        <a:pt x="684" y="164"/>
                      </a:lnTo>
                      <a:lnTo>
                        <a:pt x="694" y="151"/>
                      </a:lnTo>
                      <a:lnTo>
                        <a:pt x="696" y="146"/>
                      </a:lnTo>
                      <a:lnTo>
                        <a:pt x="699" y="139"/>
                      </a:lnTo>
                      <a:lnTo>
                        <a:pt x="701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5" name="Freeform 1039"/>
                <p:cNvSpPr>
                  <a:spLocks/>
                </p:cNvSpPr>
                <p:nvPr/>
              </p:nvSpPr>
              <p:spPr bwMode="auto">
                <a:xfrm>
                  <a:off x="4696" y="2335"/>
                  <a:ext cx="254" cy="96"/>
                </a:xfrm>
                <a:custGeom>
                  <a:avLst/>
                  <a:gdLst>
                    <a:gd name="T0" fmla="*/ 342 w 355"/>
                    <a:gd name="T1" fmla="*/ 134 h 134"/>
                    <a:gd name="T2" fmla="*/ 337 w 355"/>
                    <a:gd name="T3" fmla="*/ 111 h 134"/>
                    <a:gd name="T4" fmla="*/ 317 w 355"/>
                    <a:gd name="T5" fmla="*/ 88 h 134"/>
                    <a:gd name="T6" fmla="*/ 287 w 355"/>
                    <a:gd name="T7" fmla="*/ 68 h 134"/>
                    <a:gd name="T8" fmla="*/ 244 w 355"/>
                    <a:gd name="T9" fmla="*/ 50 h 134"/>
                    <a:gd name="T10" fmla="*/ 194 w 355"/>
                    <a:gd name="T11" fmla="*/ 35 h 134"/>
                    <a:gd name="T12" fmla="*/ 136 w 355"/>
                    <a:gd name="T13" fmla="*/ 23 h 134"/>
                    <a:gd name="T14" fmla="*/ 71 w 355"/>
                    <a:gd name="T15" fmla="*/ 15 h 134"/>
                    <a:gd name="T16" fmla="*/ 0 w 355"/>
                    <a:gd name="T17" fmla="*/ 13 h 134"/>
                    <a:gd name="T18" fmla="*/ 0 w 355"/>
                    <a:gd name="T19" fmla="*/ 0 h 134"/>
                    <a:gd name="T20" fmla="*/ 71 w 355"/>
                    <a:gd name="T21" fmla="*/ 2 h 134"/>
                    <a:gd name="T22" fmla="*/ 136 w 355"/>
                    <a:gd name="T23" fmla="*/ 10 h 134"/>
                    <a:gd name="T24" fmla="*/ 199 w 355"/>
                    <a:gd name="T25" fmla="*/ 23 h 134"/>
                    <a:gd name="T26" fmla="*/ 252 w 355"/>
                    <a:gd name="T27" fmla="*/ 38 h 134"/>
                    <a:gd name="T28" fmla="*/ 295 w 355"/>
                    <a:gd name="T29" fmla="*/ 55 h 134"/>
                    <a:gd name="T30" fmla="*/ 327 w 355"/>
                    <a:gd name="T31" fmla="*/ 78 h 134"/>
                    <a:gd name="T32" fmla="*/ 350 w 355"/>
                    <a:gd name="T33" fmla="*/ 103 h 134"/>
                    <a:gd name="T34" fmla="*/ 355 w 355"/>
                    <a:gd name="T35" fmla="*/ 129 h 134"/>
                    <a:gd name="T36" fmla="*/ 342 w 355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5" h="134">
                      <a:moveTo>
                        <a:pt x="342" y="134"/>
                      </a:moveTo>
                      <a:lnTo>
                        <a:pt x="337" y="111"/>
                      </a:lnTo>
                      <a:lnTo>
                        <a:pt x="317" y="88"/>
                      </a:lnTo>
                      <a:lnTo>
                        <a:pt x="287" y="68"/>
                      </a:lnTo>
                      <a:lnTo>
                        <a:pt x="244" y="50"/>
                      </a:lnTo>
                      <a:lnTo>
                        <a:pt x="194" y="35"/>
                      </a:lnTo>
                      <a:lnTo>
                        <a:pt x="136" y="23"/>
                      </a:lnTo>
                      <a:lnTo>
                        <a:pt x="71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2"/>
                      </a:lnTo>
                      <a:lnTo>
                        <a:pt x="136" y="10"/>
                      </a:lnTo>
                      <a:lnTo>
                        <a:pt x="199" y="23"/>
                      </a:lnTo>
                      <a:lnTo>
                        <a:pt x="252" y="38"/>
                      </a:lnTo>
                      <a:lnTo>
                        <a:pt x="295" y="55"/>
                      </a:lnTo>
                      <a:lnTo>
                        <a:pt x="327" y="78"/>
                      </a:lnTo>
                      <a:lnTo>
                        <a:pt x="350" y="103"/>
                      </a:lnTo>
                      <a:lnTo>
                        <a:pt x="355" y="129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6" name="Freeform 1040"/>
                <p:cNvSpPr>
                  <a:spLocks/>
                </p:cNvSpPr>
                <p:nvPr/>
              </p:nvSpPr>
              <p:spPr bwMode="auto">
                <a:xfrm>
                  <a:off x="4440" y="2335"/>
                  <a:ext cx="256" cy="94"/>
                </a:xfrm>
                <a:custGeom>
                  <a:avLst/>
                  <a:gdLst>
                    <a:gd name="T0" fmla="*/ 357 w 357"/>
                    <a:gd name="T1" fmla="*/ 13 h 131"/>
                    <a:gd name="T2" fmla="*/ 287 w 357"/>
                    <a:gd name="T3" fmla="*/ 15 h 131"/>
                    <a:gd name="T4" fmla="*/ 224 w 357"/>
                    <a:gd name="T5" fmla="*/ 23 h 131"/>
                    <a:gd name="T6" fmla="*/ 164 w 357"/>
                    <a:gd name="T7" fmla="*/ 35 h 131"/>
                    <a:gd name="T8" fmla="*/ 114 w 357"/>
                    <a:gd name="T9" fmla="*/ 50 h 131"/>
                    <a:gd name="T10" fmla="*/ 71 w 357"/>
                    <a:gd name="T11" fmla="*/ 68 h 131"/>
                    <a:gd name="T12" fmla="*/ 41 w 357"/>
                    <a:gd name="T13" fmla="*/ 91 h 131"/>
                    <a:gd name="T14" fmla="*/ 21 w 357"/>
                    <a:gd name="T15" fmla="*/ 111 h 131"/>
                    <a:gd name="T16" fmla="*/ 16 w 357"/>
                    <a:gd name="T17" fmla="*/ 131 h 131"/>
                    <a:gd name="T18" fmla="*/ 0 w 357"/>
                    <a:gd name="T19" fmla="*/ 129 h 131"/>
                    <a:gd name="T20" fmla="*/ 8 w 357"/>
                    <a:gd name="T21" fmla="*/ 103 h 131"/>
                    <a:gd name="T22" fmla="*/ 31 w 357"/>
                    <a:gd name="T23" fmla="*/ 78 h 131"/>
                    <a:gd name="T24" fmla="*/ 63 w 357"/>
                    <a:gd name="T25" fmla="*/ 55 h 131"/>
                    <a:gd name="T26" fmla="*/ 106 w 357"/>
                    <a:gd name="T27" fmla="*/ 38 h 131"/>
                    <a:gd name="T28" fmla="*/ 159 w 357"/>
                    <a:gd name="T29" fmla="*/ 23 h 131"/>
                    <a:gd name="T30" fmla="*/ 219 w 357"/>
                    <a:gd name="T31" fmla="*/ 10 h 131"/>
                    <a:gd name="T32" fmla="*/ 287 w 357"/>
                    <a:gd name="T33" fmla="*/ 2 h 131"/>
                    <a:gd name="T34" fmla="*/ 357 w 357"/>
                    <a:gd name="T35" fmla="*/ 0 h 131"/>
                    <a:gd name="T36" fmla="*/ 357 w 357"/>
                    <a:gd name="T37" fmla="*/ 13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1">
                      <a:moveTo>
                        <a:pt x="357" y="13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4" y="35"/>
                      </a:lnTo>
                      <a:lnTo>
                        <a:pt x="114" y="50"/>
                      </a:lnTo>
                      <a:lnTo>
                        <a:pt x="71" y="68"/>
                      </a:lnTo>
                      <a:lnTo>
                        <a:pt x="41" y="91"/>
                      </a:lnTo>
                      <a:lnTo>
                        <a:pt x="21" y="111"/>
                      </a:lnTo>
                      <a:lnTo>
                        <a:pt x="16" y="131"/>
                      </a:lnTo>
                      <a:lnTo>
                        <a:pt x="0" y="129"/>
                      </a:lnTo>
                      <a:lnTo>
                        <a:pt x="8" y="103"/>
                      </a:lnTo>
                      <a:lnTo>
                        <a:pt x="31" y="78"/>
                      </a:lnTo>
                      <a:lnTo>
                        <a:pt x="63" y="55"/>
                      </a:lnTo>
                      <a:lnTo>
                        <a:pt x="106" y="38"/>
                      </a:lnTo>
                      <a:lnTo>
                        <a:pt x="159" y="23"/>
                      </a:lnTo>
                      <a:lnTo>
                        <a:pt x="219" y="10"/>
                      </a:lnTo>
                      <a:lnTo>
                        <a:pt x="287" y="2"/>
                      </a:lnTo>
                      <a:lnTo>
                        <a:pt x="357" y="0"/>
                      </a:lnTo>
                      <a:lnTo>
                        <a:pt x="35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7" name="Oval 1041"/>
                <p:cNvSpPr>
                  <a:spLocks noChangeArrowheads="1"/>
                </p:cNvSpPr>
                <p:nvPr/>
              </p:nvSpPr>
              <p:spPr bwMode="auto">
                <a:xfrm>
                  <a:off x="4691" y="2333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8" name="Freeform 1042"/>
                <p:cNvSpPr>
                  <a:spLocks/>
                </p:cNvSpPr>
                <p:nvPr/>
              </p:nvSpPr>
              <p:spPr bwMode="auto">
                <a:xfrm>
                  <a:off x="4440" y="2429"/>
                  <a:ext cx="256" cy="96"/>
                </a:xfrm>
                <a:custGeom>
                  <a:avLst/>
                  <a:gdLst>
                    <a:gd name="T0" fmla="*/ 16 w 357"/>
                    <a:gd name="T1" fmla="*/ 0 h 134"/>
                    <a:gd name="T2" fmla="*/ 21 w 357"/>
                    <a:gd name="T3" fmla="*/ 23 h 134"/>
                    <a:gd name="T4" fmla="*/ 38 w 357"/>
                    <a:gd name="T5" fmla="*/ 46 h 134"/>
                    <a:gd name="T6" fmla="*/ 71 w 357"/>
                    <a:gd name="T7" fmla="*/ 66 h 134"/>
                    <a:gd name="T8" fmla="*/ 111 w 357"/>
                    <a:gd name="T9" fmla="*/ 81 h 134"/>
                    <a:gd name="T10" fmla="*/ 161 w 357"/>
                    <a:gd name="T11" fmla="*/ 99 h 134"/>
                    <a:gd name="T12" fmla="*/ 222 w 357"/>
                    <a:gd name="T13" fmla="*/ 109 h 134"/>
                    <a:gd name="T14" fmla="*/ 287 w 357"/>
                    <a:gd name="T15" fmla="*/ 116 h 134"/>
                    <a:gd name="T16" fmla="*/ 357 w 357"/>
                    <a:gd name="T17" fmla="*/ 119 h 134"/>
                    <a:gd name="T18" fmla="*/ 357 w 357"/>
                    <a:gd name="T19" fmla="*/ 134 h 134"/>
                    <a:gd name="T20" fmla="*/ 287 w 357"/>
                    <a:gd name="T21" fmla="*/ 131 h 134"/>
                    <a:gd name="T22" fmla="*/ 219 w 357"/>
                    <a:gd name="T23" fmla="*/ 124 h 134"/>
                    <a:gd name="T24" fmla="*/ 159 w 357"/>
                    <a:gd name="T25" fmla="*/ 114 h 134"/>
                    <a:gd name="T26" fmla="*/ 109 w 357"/>
                    <a:gd name="T27" fmla="*/ 96 h 134"/>
                    <a:gd name="T28" fmla="*/ 63 w 357"/>
                    <a:gd name="T29" fmla="*/ 78 h 134"/>
                    <a:gd name="T30" fmla="*/ 31 w 357"/>
                    <a:gd name="T31" fmla="*/ 58 h 134"/>
                    <a:gd name="T32" fmla="*/ 8 w 357"/>
                    <a:gd name="T33" fmla="*/ 30 h 134"/>
                    <a:gd name="T34" fmla="*/ 0 w 357"/>
                    <a:gd name="T35" fmla="*/ 3 h 134"/>
                    <a:gd name="T36" fmla="*/ 16 w 357"/>
                    <a:gd name="T3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4">
                      <a:moveTo>
                        <a:pt x="16" y="0"/>
                      </a:moveTo>
                      <a:lnTo>
                        <a:pt x="21" y="23"/>
                      </a:lnTo>
                      <a:lnTo>
                        <a:pt x="38" y="46"/>
                      </a:lnTo>
                      <a:lnTo>
                        <a:pt x="71" y="66"/>
                      </a:lnTo>
                      <a:lnTo>
                        <a:pt x="111" y="81"/>
                      </a:lnTo>
                      <a:lnTo>
                        <a:pt x="161" y="99"/>
                      </a:lnTo>
                      <a:lnTo>
                        <a:pt x="222" y="109"/>
                      </a:lnTo>
                      <a:lnTo>
                        <a:pt x="287" y="116"/>
                      </a:lnTo>
                      <a:lnTo>
                        <a:pt x="357" y="119"/>
                      </a:lnTo>
                      <a:lnTo>
                        <a:pt x="357" y="134"/>
                      </a:lnTo>
                      <a:lnTo>
                        <a:pt x="287" y="131"/>
                      </a:lnTo>
                      <a:lnTo>
                        <a:pt x="219" y="124"/>
                      </a:lnTo>
                      <a:lnTo>
                        <a:pt x="159" y="114"/>
                      </a:lnTo>
                      <a:lnTo>
                        <a:pt x="109" y="96"/>
                      </a:lnTo>
                      <a:lnTo>
                        <a:pt x="63" y="78"/>
                      </a:lnTo>
                      <a:lnTo>
                        <a:pt x="31" y="58"/>
                      </a:lnTo>
                      <a:lnTo>
                        <a:pt x="8" y="30"/>
                      </a:lnTo>
                      <a:lnTo>
                        <a:pt x="0" y="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99" name="Oval 1043"/>
                <p:cNvSpPr>
                  <a:spLocks noChangeArrowheads="1"/>
                </p:cNvSpPr>
                <p:nvPr/>
              </p:nvSpPr>
              <p:spPr bwMode="auto">
                <a:xfrm>
                  <a:off x="4440" y="2424"/>
                  <a:ext cx="12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0" name="Freeform 1044"/>
                <p:cNvSpPr>
                  <a:spLocks/>
                </p:cNvSpPr>
                <p:nvPr/>
              </p:nvSpPr>
              <p:spPr bwMode="auto">
                <a:xfrm>
                  <a:off x="4696" y="2427"/>
                  <a:ext cx="254" cy="98"/>
                </a:xfrm>
                <a:custGeom>
                  <a:avLst/>
                  <a:gdLst>
                    <a:gd name="T0" fmla="*/ 0 w 355"/>
                    <a:gd name="T1" fmla="*/ 121 h 136"/>
                    <a:gd name="T2" fmla="*/ 71 w 355"/>
                    <a:gd name="T3" fmla="*/ 118 h 136"/>
                    <a:gd name="T4" fmla="*/ 136 w 355"/>
                    <a:gd name="T5" fmla="*/ 111 h 136"/>
                    <a:gd name="T6" fmla="*/ 197 w 355"/>
                    <a:gd name="T7" fmla="*/ 101 h 136"/>
                    <a:gd name="T8" fmla="*/ 249 w 355"/>
                    <a:gd name="T9" fmla="*/ 83 h 136"/>
                    <a:gd name="T10" fmla="*/ 287 w 355"/>
                    <a:gd name="T11" fmla="*/ 68 h 136"/>
                    <a:gd name="T12" fmla="*/ 317 w 355"/>
                    <a:gd name="T13" fmla="*/ 48 h 136"/>
                    <a:gd name="T14" fmla="*/ 337 w 355"/>
                    <a:gd name="T15" fmla="*/ 25 h 136"/>
                    <a:gd name="T16" fmla="*/ 342 w 355"/>
                    <a:gd name="T17" fmla="*/ 0 h 136"/>
                    <a:gd name="T18" fmla="*/ 355 w 355"/>
                    <a:gd name="T19" fmla="*/ 7 h 136"/>
                    <a:gd name="T20" fmla="*/ 350 w 355"/>
                    <a:gd name="T21" fmla="*/ 32 h 136"/>
                    <a:gd name="T22" fmla="*/ 327 w 355"/>
                    <a:gd name="T23" fmla="*/ 60 h 136"/>
                    <a:gd name="T24" fmla="*/ 295 w 355"/>
                    <a:gd name="T25" fmla="*/ 80 h 136"/>
                    <a:gd name="T26" fmla="*/ 252 w 355"/>
                    <a:gd name="T27" fmla="*/ 98 h 136"/>
                    <a:gd name="T28" fmla="*/ 199 w 355"/>
                    <a:gd name="T29" fmla="*/ 116 h 136"/>
                    <a:gd name="T30" fmla="*/ 136 w 355"/>
                    <a:gd name="T31" fmla="*/ 126 h 136"/>
                    <a:gd name="T32" fmla="*/ 71 w 355"/>
                    <a:gd name="T33" fmla="*/ 133 h 136"/>
                    <a:gd name="T34" fmla="*/ 0 w 355"/>
                    <a:gd name="T35" fmla="*/ 136 h 136"/>
                    <a:gd name="T36" fmla="*/ 0 w 355"/>
                    <a:gd name="T37" fmla="*/ 12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5" h="136">
                      <a:moveTo>
                        <a:pt x="0" y="121"/>
                      </a:moveTo>
                      <a:lnTo>
                        <a:pt x="71" y="118"/>
                      </a:lnTo>
                      <a:lnTo>
                        <a:pt x="136" y="111"/>
                      </a:lnTo>
                      <a:lnTo>
                        <a:pt x="197" y="101"/>
                      </a:lnTo>
                      <a:lnTo>
                        <a:pt x="249" y="83"/>
                      </a:lnTo>
                      <a:lnTo>
                        <a:pt x="287" y="68"/>
                      </a:lnTo>
                      <a:lnTo>
                        <a:pt x="317" y="48"/>
                      </a:lnTo>
                      <a:lnTo>
                        <a:pt x="337" y="25"/>
                      </a:lnTo>
                      <a:lnTo>
                        <a:pt x="342" y="0"/>
                      </a:lnTo>
                      <a:lnTo>
                        <a:pt x="355" y="7"/>
                      </a:lnTo>
                      <a:lnTo>
                        <a:pt x="350" y="32"/>
                      </a:lnTo>
                      <a:lnTo>
                        <a:pt x="327" y="60"/>
                      </a:lnTo>
                      <a:lnTo>
                        <a:pt x="295" y="80"/>
                      </a:lnTo>
                      <a:lnTo>
                        <a:pt x="252" y="98"/>
                      </a:lnTo>
                      <a:lnTo>
                        <a:pt x="199" y="116"/>
                      </a:lnTo>
                      <a:lnTo>
                        <a:pt x="136" y="126"/>
                      </a:lnTo>
                      <a:lnTo>
                        <a:pt x="71" y="133"/>
                      </a:lnTo>
                      <a:lnTo>
                        <a:pt x="0" y="13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1" name="Oval 1045"/>
                <p:cNvSpPr>
                  <a:spLocks noChangeArrowheads="1"/>
                </p:cNvSpPr>
                <p:nvPr/>
              </p:nvSpPr>
              <p:spPr bwMode="auto">
                <a:xfrm>
                  <a:off x="4691" y="251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2" name="Oval 1046"/>
                <p:cNvSpPr>
                  <a:spLocks noChangeArrowheads="1"/>
                </p:cNvSpPr>
                <p:nvPr/>
              </p:nvSpPr>
              <p:spPr bwMode="auto">
                <a:xfrm>
                  <a:off x="4941" y="2424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3" name="Freeform 1047"/>
                <p:cNvSpPr>
                  <a:spLocks/>
                </p:cNvSpPr>
                <p:nvPr/>
              </p:nvSpPr>
              <p:spPr bwMode="auto">
                <a:xfrm>
                  <a:off x="4574" y="2662"/>
                  <a:ext cx="502" cy="184"/>
                </a:xfrm>
                <a:custGeom>
                  <a:avLst/>
                  <a:gdLst>
                    <a:gd name="T0" fmla="*/ 698 w 701"/>
                    <a:gd name="T1" fmla="*/ 113 h 257"/>
                    <a:gd name="T2" fmla="*/ 688 w 701"/>
                    <a:gd name="T3" fmla="*/ 96 h 257"/>
                    <a:gd name="T4" fmla="*/ 673 w 701"/>
                    <a:gd name="T5" fmla="*/ 78 h 257"/>
                    <a:gd name="T6" fmla="*/ 641 w 701"/>
                    <a:gd name="T7" fmla="*/ 55 h 257"/>
                    <a:gd name="T8" fmla="*/ 598 w 701"/>
                    <a:gd name="T9" fmla="*/ 38 h 257"/>
                    <a:gd name="T10" fmla="*/ 545 w 701"/>
                    <a:gd name="T11" fmla="*/ 23 h 257"/>
                    <a:gd name="T12" fmla="*/ 487 w 701"/>
                    <a:gd name="T13" fmla="*/ 10 h 257"/>
                    <a:gd name="T14" fmla="*/ 419 w 701"/>
                    <a:gd name="T15" fmla="*/ 2 h 257"/>
                    <a:gd name="T16" fmla="*/ 349 w 701"/>
                    <a:gd name="T17" fmla="*/ 0 h 257"/>
                    <a:gd name="T18" fmla="*/ 279 w 701"/>
                    <a:gd name="T19" fmla="*/ 2 h 257"/>
                    <a:gd name="T20" fmla="*/ 213 w 701"/>
                    <a:gd name="T21" fmla="*/ 10 h 257"/>
                    <a:gd name="T22" fmla="*/ 155 w 701"/>
                    <a:gd name="T23" fmla="*/ 23 h 257"/>
                    <a:gd name="T24" fmla="*/ 103 w 701"/>
                    <a:gd name="T25" fmla="*/ 38 h 257"/>
                    <a:gd name="T26" fmla="*/ 60 w 701"/>
                    <a:gd name="T27" fmla="*/ 55 h 257"/>
                    <a:gd name="T28" fmla="*/ 27 w 701"/>
                    <a:gd name="T29" fmla="*/ 78 h 257"/>
                    <a:gd name="T30" fmla="*/ 7 w 701"/>
                    <a:gd name="T31" fmla="*/ 103 h 257"/>
                    <a:gd name="T32" fmla="*/ 2 w 701"/>
                    <a:gd name="T33" fmla="*/ 116 h 257"/>
                    <a:gd name="T34" fmla="*/ 2 w 701"/>
                    <a:gd name="T35" fmla="*/ 141 h 257"/>
                    <a:gd name="T36" fmla="*/ 12 w 701"/>
                    <a:gd name="T37" fmla="*/ 161 h 257"/>
                    <a:gd name="T38" fmla="*/ 27 w 701"/>
                    <a:gd name="T39" fmla="*/ 179 h 257"/>
                    <a:gd name="T40" fmla="*/ 60 w 701"/>
                    <a:gd name="T41" fmla="*/ 199 h 257"/>
                    <a:gd name="T42" fmla="*/ 103 w 701"/>
                    <a:gd name="T43" fmla="*/ 219 h 257"/>
                    <a:gd name="T44" fmla="*/ 155 w 701"/>
                    <a:gd name="T45" fmla="*/ 235 h 257"/>
                    <a:gd name="T46" fmla="*/ 213 w 701"/>
                    <a:gd name="T47" fmla="*/ 247 h 257"/>
                    <a:gd name="T48" fmla="*/ 279 w 701"/>
                    <a:gd name="T49" fmla="*/ 255 h 257"/>
                    <a:gd name="T50" fmla="*/ 349 w 701"/>
                    <a:gd name="T51" fmla="*/ 257 h 257"/>
                    <a:gd name="T52" fmla="*/ 419 w 701"/>
                    <a:gd name="T53" fmla="*/ 255 h 257"/>
                    <a:gd name="T54" fmla="*/ 487 w 701"/>
                    <a:gd name="T55" fmla="*/ 247 h 257"/>
                    <a:gd name="T56" fmla="*/ 545 w 701"/>
                    <a:gd name="T57" fmla="*/ 235 h 257"/>
                    <a:gd name="T58" fmla="*/ 598 w 701"/>
                    <a:gd name="T59" fmla="*/ 219 h 257"/>
                    <a:gd name="T60" fmla="*/ 641 w 701"/>
                    <a:gd name="T61" fmla="*/ 199 h 257"/>
                    <a:gd name="T62" fmla="*/ 673 w 701"/>
                    <a:gd name="T63" fmla="*/ 179 h 257"/>
                    <a:gd name="T64" fmla="*/ 693 w 701"/>
                    <a:gd name="T65" fmla="*/ 154 h 257"/>
                    <a:gd name="T66" fmla="*/ 698 w 701"/>
                    <a:gd name="T67" fmla="*/ 141 h 257"/>
                    <a:gd name="T68" fmla="*/ 701 w 701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01" h="257">
                      <a:moveTo>
                        <a:pt x="701" y="126"/>
                      </a:moveTo>
                      <a:lnTo>
                        <a:pt x="698" y="113"/>
                      </a:lnTo>
                      <a:lnTo>
                        <a:pt x="693" y="101"/>
                      </a:lnTo>
                      <a:lnTo>
                        <a:pt x="688" y="96"/>
                      </a:lnTo>
                      <a:lnTo>
                        <a:pt x="683" y="88"/>
                      </a:lnTo>
                      <a:lnTo>
                        <a:pt x="673" y="78"/>
                      </a:lnTo>
                      <a:lnTo>
                        <a:pt x="658" y="65"/>
                      </a:lnTo>
                      <a:lnTo>
                        <a:pt x="641" y="55"/>
                      </a:lnTo>
                      <a:lnTo>
                        <a:pt x="620" y="45"/>
                      </a:lnTo>
                      <a:lnTo>
                        <a:pt x="598" y="38"/>
                      </a:lnTo>
                      <a:lnTo>
                        <a:pt x="573" y="30"/>
                      </a:lnTo>
                      <a:lnTo>
                        <a:pt x="545" y="23"/>
                      </a:lnTo>
                      <a:lnTo>
                        <a:pt x="517" y="15"/>
                      </a:lnTo>
                      <a:lnTo>
                        <a:pt x="487" y="10"/>
                      </a:lnTo>
                      <a:lnTo>
                        <a:pt x="455" y="5"/>
                      </a:lnTo>
                      <a:lnTo>
                        <a:pt x="419" y="2"/>
                      </a:lnTo>
                      <a:lnTo>
                        <a:pt x="387" y="0"/>
                      </a:lnTo>
                      <a:lnTo>
                        <a:pt x="349" y="0"/>
                      </a:lnTo>
                      <a:lnTo>
                        <a:pt x="314" y="0"/>
                      </a:lnTo>
                      <a:lnTo>
                        <a:pt x="279" y="2"/>
                      </a:lnTo>
                      <a:lnTo>
                        <a:pt x="246" y="5"/>
                      </a:lnTo>
                      <a:lnTo>
                        <a:pt x="213" y="10"/>
                      </a:lnTo>
                      <a:lnTo>
                        <a:pt x="183" y="15"/>
                      </a:lnTo>
                      <a:lnTo>
                        <a:pt x="155" y="23"/>
                      </a:lnTo>
                      <a:lnTo>
                        <a:pt x="128" y="30"/>
                      </a:lnTo>
                      <a:lnTo>
                        <a:pt x="103" y="38"/>
                      </a:lnTo>
                      <a:lnTo>
                        <a:pt x="80" y="45"/>
                      </a:lnTo>
                      <a:lnTo>
                        <a:pt x="60" y="55"/>
                      </a:lnTo>
                      <a:lnTo>
                        <a:pt x="42" y="68"/>
                      </a:lnTo>
                      <a:lnTo>
                        <a:pt x="27" y="78"/>
                      </a:lnTo>
                      <a:lnTo>
                        <a:pt x="15" y="91"/>
                      </a:lnTo>
                      <a:lnTo>
                        <a:pt x="7" y="103"/>
                      </a:lnTo>
                      <a:lnTo>
                        <a:pt x="5" y="108"/>
                      </a:lnTo>
                      <a:lnTo>
                        <a:pt x="2" y="116"/>
                      </a:lnTo>
                      <a:lnTo>
                        <a:pt x="0" y="129"/>
                      </a:lnTo>
                      <a:lnTo>
                        <a:pt x="2" y="141"/>
                      </a:lnTo>
                      <a:lnTo>
                        <a:pt x="7" y="154"/>
                      </a:lnTo>
                      <a:lnTo>
                        <a:pt x="12" y="161"/>
                      </a:lnTo>
                      <a:lnTo>
                        <a:pt x="15" y="166"/>
                      </a:lnTo>
                      <a:lnTo>
                        <a:pt x="27" y="179"/>
                      </a:lnTo>
                      <a:lnTo>
                        <a:pt x="42" y="189"/>
                      </a:lnTo>
                      <a:lnTo>
                        <a:pt x="60" y="199"/>
                      </a:lnTo>
                      <a:lnTo>
                        <a:pt x="80" y="209"/>
                      </a:lnTo>
                      <a:lnTo>
                        <a:pt x="103" y="219"/>
                      </a:lnTo>
                      <a:lnTo>
                        <a:pt x="128" y="227"/>
                      </a:lnTo>
                      <a:lnTo>
                        <a:pt x="155" y="235"/>
                      </a:lnTo>
                      <a:lnTo>
                        <a:pt x="183" y="242"/>
                      </a:lnTo>
                      <a:lnTo>
                        <a:pt x="213" y="247"/>
                      </a:lnTo>
                      <a:lnTo>
                        <a:pt x="246" y="250"/>
                      </a:lnTo>
                      <a:lnTo>
                        <a:pt x="279" y="255"/>
                      </a:lnTo>
                      <a:lnTo>
                        <a:pt x="314" y="255"/>
                      </a:lnTo>
                      <a:lnTo>
                        <a:pt x="349" y="257"/>
                      </a:lnTo>
                      <a:lnTo>
                        <a:pt x="387" y="255"/>
                      </a:lnTo>
                      <a:lnTo>
                        <a:pt x="419" y="255"/>
                      </a:lnTo>
                      <a:lnTo>
                        <a:pt x="455" y="250"/>
                      </a:lnTo>
                      <a:lnTo>
                        <a:pt x="487" y="247"/>
                      </a:lnTo>
                      <a:lnTo>
                        <a:pt x="517" y="242"/>
                      </a:lnTo>
                      <a:lnTo>
                        <a:pt x="545" y="235"/>
                      </a:lnTo>
                      <a:lnTo>
                        <a:pt x="573" y="227"/>
                      </a:lnTo>
                      <a:lnTo>
                        <a:pt x="598" y="219"/>
                      </a:lnTo>
                      <a:lnTo>
                        <a:pt x="620" y="209"/>
                      </a:lnTo>
                      <a:lnTo>
                        <a:pt x="641" y="199"/>
                      </a:lnTo>
                      <a:lnTo>
                        <a:pt x="658" y="189"/>
                      </a:lnTo>
                      <a:lnTo>
                        <a:pt x="673" y="179"/>
                      </a:lnTo>
                      <a:lnTo>
                        <a:pt x="683" y="166"/>
                      </a:lnTo>
                      <a:lnTo>
                        <a:pt x="693" y="154"/>
                      </a:lnTo>
                      <a:lnTo>
                        <a:pt x="696" y="149"/>
                      </a:lnTo>
                      <a:lnTo>
                        <a:pt x="698" y="141"/>
                      </a:lnTo>
                      <a:lnTo>
                        <a:pt x="701" y="129"/>
                      </a:lnTo>
                      <a:lnTo>
                        <a:pt x="701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4" name="Freeform 1048"/>
                <p:cNvSpPr>
                  <a:spLocks/>
                </p:cNvSpPr>
                <p:nvPr/>
              </p:nvSpPr>
              <p:spPr bwMode="auto">
                <a:xfrm>
                  <a:off x="4824" y="2659"/>
                  <a:ext cx="254" cy="95"/>
                </a:xfrm>
                <a:custGeom>
                  <a:avLst/>
                  <a:gdLst>
                    <a:gd name="T0" fmla="*/ 342 w 354"/>
                    <a:gd name="T1" fmla="*/ 134 h 134"/>
                    <a:gd name="T2" fmla="*/ 337 w 354"/>
                    <a:gd name="T3" fmla="*/ 111 h 134"/>
                    <a:gd name="T4" fmla="*/ 317 w 354"/>
                    <a:gd name="T5" fmla="*/ 88 h 134"/>
                    <a:gd name="T6" fmla="*/ 287 w 354"/>
                    <a:gd name="T7" fmla="*/ 68 h 134"/>
                    <a:gd name="T8" fmla="*/ 244 w 354"/>
                    <a:gd name="T9" fmla="*/ 50 h 134"/>
                    <a:gd name="T10" fmla="*/ 194 w 354"/>
                    <a:gd name="T11" fmla="*/ 33 h 134"/>
                    <a:gd name="T12" fmla="*/ 136 w 354"/>
                    <a:gd name="T13" fmla="*/ 23 h 134"/>
                    <a:gd name="T14" fmla="*/ 70 w 354"/>
                    <a:gd name="T15" fmla="*/ 15 h 134"/>
                    <a:gd name="T16" fmla="*/ 0 w 354"/>
                    <a:gd name="T17" fmla="*/ 12 h 134"/>
                    <a:gd name="T18" fmla="*/ 0 w 354"/>
                    <a:gd name="T19" fmla="*/ 0 h 134"/>
                    <a:gd name="T20" fmla="*/ 70 w 354"/>
                    <a:gd name="T21" fmla="*/ 2 h 134"/>
                    <a:gd name="T22" fmla="*/ 136 w 354"/>
                    <a:gd name="T23" fmla="*/ 10 h 134"/>
                    <a:gd name="T24" fmla="*/ 199 w 354"/>
                    <a:gd name="T25" fmla="*/ 20 h 134"/>
                    <a:gd name="T26" fmla="*/ 251 w 354"/>
                    <a:gd name="T27" fmla="*/ 38 h 134"/>
                    <a:gd name="T28" fmla="*/ 294 w 354"/>
                    <a:gd name="T29" fmla="*/ 55 h 134"/>
                    <a:gd name="T30" fmla="*/ 327 w 354"/>
                    <a:gd name="T31" fmla="*/ 78 h 134"/>
                    <a:gd name="T32" fmla="*/ 349 w 354"/>
                    <a:gd name="T33" fmla="*/ 103 h 134"/>
                    <a:gd name="T34" fmla="*/ 354 w 354"/>
                    <a:gd name="T35" fmla="*/ 129 h 134"/>
                    <a:gd name="T36" fmla="*/ 342 w 354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4">
                      <a:moveTo>
                        <a:pt x="342" y="134"/>
                      </a:moveTo>
                      <a:lnTo>
                        <a:pt x="337" y="111"/>
                      </a:lnTo>
                      <a:lnTo>
                        <a:pt x="317" y="88"/>
                      </a:lnTo>
                      <a:lnTo>
                        <a:pt x="287" y="68"/>
                      </a:lnTo>
                      <a:lnTo>
                        <a:pt x="244" y="50"/>
                      </a:lnTo>
                      <a:lnTo>
                        <a:pt x="194" y="33"/>
                      </a:lnTo>
                      <a:lnTo>
                        <a:pt x="136" y="23"/>
                      </a:lnTo>
                      <a:lnTo>
                        <a:pt x="70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0" y="2"/>
                      </a:lnTo>
                      <a:lnTo>
                        <a:pt x="136" y="10"/>
                      </a:lnTo>
                      <a:lnTo>
                        <a:pt x="199" y="20"/>
                      </a:lnTo>
                      <a:lnTo>
                        <a:pt x="251" y="38"/>
                      </a:lnTo>
                      <a:lnTo>
                        <a:pt x="294" y="55"/>
                      </a:lnTo>
                      <a:lnTo>
                        <a:pt x="327" y="78"/>
                      </a:lnTo>
                      <a:lnTo>
                        <a:pt x="349" y="103"/>
                      </a:lnTo>
                      <a:lnTo>
                        <a:pt x="354" y="129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5" name="Freeform 1049"/>
                <p:cNvSpPr>
                  <a:spLocks/>
                </p:cNvSpPr>
                <p:nvPr/>
              </p:nvSpPr>
              <p:spPr bwMode="auto">
                <a:xfrm>
                  <a:off x="4568" y="2659"/>
                  <a:ext cx="256" cy="95"/>
                </a:xfrm>
                <a:custGeom>
                  <a:avLst/>
                  <a:gdLst>
                    <a:gd name="T0" fmla="*/ 357 w 357"/>
                    <a:gd name="T1" fmla="*/ 12 h 134"/>
                    <a:gd name="T2" fmla="*/ 287 w 357"/>
                    <a:gd name="T3" fmla="*/ 15 h 134"/>
                    <a:gd name="T4" fmla="*/ 224 w 357"/>
                    <a:gd name="T5" fmla="*/ 23 h 134"/>
                    <a:gd name="T6" fmla="*/ 163 w 357"/>
                    <a:gd name="T7" fmla="*/ 35 h 134"/>
                    <a:gd name="T8" fmla="*/ 113 w 357"/>
                    <a:gd name="T9" fmla="*/ 50 h 134"/>
                    <a:gd name="T10" fmla="*/ 70 w 357"/>
                    <a:gd name="T11" fmla="*/ 68 h 134"/>
                    <a:gd name="T12" fmla="*/ 40 w 357"/>
                    <a:gd name="T13" fmla="*/ 91 h 134"/>
                    <a:gd name="T14" fmla="*/ 28 w 357"/>
                    <a:gd name="T15" fmla="*/ 101 h 134"/>
                    <a:gd name="T16" fmla="*/ 23 w 357"/>
                    <a:gd name="T17" fmla="*/ 106 h 134"/>
                    <a:gd name="T18" fmla="*/ 15 w 357"/>
                    <a:gd name="T19" fmla="*/ 134 h 134"/>
                    <a:gd name="T20" fmla="*/ 0 w 357"/>
                    <a:gd name="T21" fmla="*/ 131 h 134"/>
                    <a:gd name="T22" fmla="*/ 8 w 357"/>
                    <a:gd name="T23" fmla="*/ 103 h 134"/>
                    <a:gd name="T24" fmla="*/ 15 w 357"/>
                    <a:gd name="T25" fmla="*/ 93 h 134"/>
                    <a:gd name="T26" fmla="*/ 30 w 357"/>
                    <a:gd name="T27" fmla="*/ 78 h 134"/>
                    <a:gd name="T28" fmla="*/ 63 w 357"/>
                    <a:gd name="T29" fmla="*/ 55 h 134"/>
                    <a:gd name="T30" fmla="*/ 106 w 357"/>
                    <a:gd name="T31" fmla="*/ 38 h 134"/>
                    <a:gd name="T32" fmla="*/ 158 w 357"/>
                    <a:gd name="T33" fmla="*/ 23 h 134"/>
                    <a:gd name="T34" fmla="*/ 219 w 357"/>
                    <a:gd name="T35" fmla="*/ 10 h 134"/>
                    <a:gd name="T36" fmla="*/ 287 w 357"/>
                    <a:gd name="T37" fmla="*/ 2 h 134"/>
                    <a:gd name="T38" fmla="*/ 357 w 357"/>
                    <a:gd name="T39" fmla="*/ 0 h 134"/>
                    <a:gd name="T40" fmla="*/ 357 w 357"/>
                    <a:gd name="T41" fmla="*/ 1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4">
                      <a:moveTo>
                        <a:pt x="357" y="12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3" y="35"/>
                      </a:lnTo>
                      <a:lnTo>
                        <a:pt x="113" y="50"/>
                      </a:lnTo>
                      <a:lnTo>
                        <a:pt x="70" y="68"/>
                      </a:lnTo>
                      <a:lnTo>
                        <a:pt x="40" y="91"/>
                      </a:lnTo>
                      <a:lnTo>
                        <a:pt x="28" y="101"/>
                      </a:lnTo>
                      <a:lnTo>
                        <a:pt x="23" y="106"/>
                      </a:lnTo>
                      <a:lnTo>
                        <a:pt x="15" y="134"/>
                      </a:lnTo>
                      <a:lnTo>
                        <a:pt x="0" y="131"/>
                      </a:lnTo>
                      <a:lnTo>
                        <a:pt x="8" y="103"/>
                      </a:lnTo>
                      <a:lnTo>
                        <a:pt x="15" y="93"/>
                      </a:lnTo>
                      <a:lnTo>
                        <a:pt x="30" y="78"/>
                      </a:lnTo>
                      <a:lnTo>
                        <a:pt x="63" y="55"/>
                      </a:lnTo>
                      <a:lnTo>
                        <a:pt x="106" y="38"/>
                      </a:lnTo>
                      <a:lnTo>
                        <a:pt x="158" y="23"/>
                      </a:lnTo>
                      <a:lnTo>
                        <a:pt x="219" y="10"/>
                      </a:lnTo>
                      <a:lnTo>
                        <a:pt x="287" y="2"/>
                      </a:lnTo>
                      <a:lnTo>
                        <a:pt x="357" y="0"/>
                      </a:lnTo>
                      <a:lnTo>
                        <a:pt x="35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6" name="Oval 1050"/>
                <p:cNvSpPr>
                  <a:spLocks noChangeArrowheads="1"/>
                </p:cNvSpPr>
                <p:nvPr/>
              </p:nvSpPr>
              <p:spPr bwMode="auto">
                <a:xfrm>
                  <a:off x="4818" y="2656"/>
                  <a:ext cx="12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8" name="Freeform 1052"/>
                <p:cNvSpPr>
                  <a:spLocks/>
                </p:cNvSpPr>
                <p:nvPr/>
              </p:nvSpPr>
              <p:spPr bwMode="auto">
                <a:xfrm>
                  <a:off x="4569" y="2754"/>
                  <a:ext cx="255" cy="98"/>
                </a:xfrm>
                <a:custGeom>
                  <a:avLst/>
                  <a:gdLst>
                    <a:gd name="T0" fmla="*/ 15 w 357"/>
                    <a:gd name="T1" fmla="*/ 0 h 136"/>
                    <a:gd name="T2" fmla="*/ 18 w 357"/>
                    <a:gd name="T3" fmla="*/ 12 h 136"/>
                    <a:gd name="T4" fmla="*/ 20 w 357"/>
                    <a:gd name="T5" fmla="*/ 22 h 136"/>
                    <a:gd name="T6" fmla="*/ 38 w 357"/>
                    <a:gd name="T7" fmla="*/ 45 h 136"/>
                    <a:gd name="T8" fmla="*/ 70 w 357"/>
                    <a:gd name="T9" fmla="*/ 65 h 136"/>
                    <a:gd name="T10" fmla="*/ 111 w 357"/>
                    <a:gd name="T11" fmla="*/ 83 h 136"/>
                    <a:gd name="T12" fmla="*/ 161 w 357"/>
                    <a:gd name="T13" fmla="*/ 98 h 136"/>
                    <a:gd name="T14" fmla="*/ 221 w 357"/>
                    <a:gd name="T15" fmla="*/ 111 h 136"/>
                    <a:gd name="T16" fmla="*/ 287 w 357"/>
                    <a:gd name="T17" fmla="*/ 118 h 136"/>
                    <a:gd name="T18" fmla="*/ 357 w 357"/>
                    <a:gd name="T19" fmla="*/ 121 h 136"/>
                    <a:gd name="T20" fmla="*/ 357 w 357"/>
                    <a:gd name="T21" fmla="*/ 136 h 136"/>
                    <a:gd name="T22" fmla="*/ 287 w 357"/>
                    <a:gd name="T23" fmla="*/ 133 h 136"/>
                    <a:gd name="T24" fmla="*/ 219 w 357"/>
                    <a:gd name="T25" fmla="*/ 126 h 136"/>
                    <a:gd name="T26" fmla="*/ 158 w 357"/>
                    <a:gd name="T27" fmla="*/ 113 h 136"/>
                    <a:gd name="T28" fmla="*/ 108 w 357"/>
                    <a:gd name="T29" fmla="*/ 98 h 136"/>
                    <a:gd name="T30" fmla="*/ 63 w 357"/>
                    <a:gd name="T31" fmla="*/ 78 h 136"/>
                    <a:gd name="T32" fmla="*/ 30 w 357"/>
                    <a:gd name="T33" fmla="*/ 58 h 136"/>
                    <a:gd name="T34" fmla="*/ 8 w 357"/>
                    <a:gd name="T35" fmla="*/ 30 h 136"/>
                    <a:gd name="T36" fmla="*/ 2 w 357"/>
                    <a:gd name="T37" fmla="*/ 15 h 136"/>
                    <a:gd name="T38" fmla="*/ 0 w 357"/>
                    <a:gd name="T39" fmla="*/ 2 h 136"/>
                    <a:gd name="T40" fmla="*/ 15 w 357"/>
                    <a:gd name="T41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6">
                      <a:moveTo>
                        <a:pt x="15" y="0"/>
                      </a:moveTo>
                      <a:lnTo>
                        <a:pt x="18" y="12"/>
                      </a:lnTo>
                      <a:lnTo>
                        <a:pt x="20" y="22"/>
                      </a:lnTo>
                      <a:lnTo>
                        <a:pt x="38" y="45"/>
                      </a:lnTo>
                      <a:lnTo>
                        <a:pt x="70" y="65"/>
                      </a:lnTo>
                      <a:lnTo>
                        <a:pt x="111" y="83"/>
                      </a:lnTo>
                      <a:lnTo>
                        <a:pt x="161" y="98"/>
                      </a:lnTo>
                      <a:lnTo>
                        <a:pt x="221" y="111"/>
                      </a:lnTo>
                      <a:lnTo>
                        <a:pt x="287" y="118"/>
                      </a:lnTo>
                      <a:lnTo>
                        <a:pt x="357" y="121"/>
                      </a:lnTo>
                      <a:lnTo>
                        <a:pt x="357" y="136"/>
                      </a:lnTo>
                      <a:lnTo>
                        <a:pt x="287" y="133"/>
                      </a:lnTo>
                      <a:lnTo>
                        <a:pt x="219" y="126"/>
                      </a:lnTo>
                      <a:lnTo>
                        <a:pt x="158" y="113"/>
                      </a:lnTo>
                      <a:lnTo>
                        <a:pt x="108" y="98"/>
                      </a:lnTo>
                      <a:lnTo>
                        <a:pt x="63" y="78"/>
                      </a:lnTo>
                      <a:lnTo>
                        <a:pt x="30" y="58"/>
                      </a:lnTo>
                      <a:lnTo>
                        <a:pt x="8" y="30"/>
                      </a:lnTo>
                      <a:lnTo>
                        <a:pt x="2" y="15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09" name="Oval 1053"/>
                <p:cNvSpPr>
                  <a:spLocks noChangeArrowheads="1"/>
                </p:cNvSpPr>
                <p:nvPr/>
              </p:nvSpPr>
              <p:spPr bwMode="auto">
                <a:xfrm>
                  <a:off x="4569" y="2748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0" name="Freeform 1054"/>
                <p:cNvSpPr>
                  <a:spLocks/>
                </p:cNvSpPr>
                <p:nvPr/>
              </p:nvSpPr>
              <p:spPr bwMode="auto">
                <a:xfrm>
                  <a:off x="4824" y="2752"/>
                  <a:ext cx="254" cy="100"/>
                </a:xfrm>
                <a:custGeom>
                  <a:avLst/>
                  <a:gdLst>
                    <a:gd name="T0" fmla="*/ 0 w 354"/>
                    <a:gd name="T1" fmla="*/ 124 h 139"/>
                    <a:gd name="T2" fmla="*/ 70 w 354"/>
                    <a:gd name="T3" fmla="*/ 121 h 139"/>
                    <a:gd name="T4" fmla="*/ 136 w 354"/>
                    <a:gd name="T5" fmla="*/ 114 h 139"/>
                    <a:gd name="T6" fmla="*/ 196 w 354"/>
                    <a:gd name="T7" fmla="*/ 101 h 139"/>
                    <a:gd name="T8" fmla="*/ 249 w 354"/>
                    <a:gd name="T9" fmla="*/ 86 h 139"/>
                    <a:gd name="T10" fmla="*/ 287 w 354"/>
                    <a:gd name="T11" fmla="*/ 68 h 139"/>
                    <a:gd name="T12" fmla="*/ 317 w 354"/>
                    <a:gd name="T13" fmla="*/ 48 h 139"/>
                    <a:gd name="T14" fmla="*/ 329 w 354"/>
                    <a:gd name="T15" fmla="*/ 35 h 139"/>
                    <a:gd name="T16" fmla="*/ 337 w 354"/>
                    <a:gd name="T17" fmla="*/ 25 h 139"/>
                    <a:gd name="T18" fmla="*/ 342 w 354"/>
                    <a:gd name="T19" fmla="*/ 0 h 139"/>
                    <a:gd name="T20" fmla="*/ 354 w 354"/>
                    <a:gd name="T21" fmla="*/ 8 h 139"/>
                    <a:gd name="T22" fmla="*/ 349 w 354"/>
                    <a:gd name="T23" fmla="*/ 33 h 139"/>
                    <a:gd name="T24" fmla="*/ 339 w 354"/>
                    <a:gd name="T25" fmla="*/ 48 h 139"/>
                    <a:gd name="T26" fmla="*/ 324 w 354"/>
                    <a:gd name="T27" fmla="*/ 61 h 139"/>
                    <a:gd name="T28" fmla="*/ 294 w 354"/>
                    <a:gd name="T29" fmla="*/ 81 h 139"/>
                    <a:gd name="T30" fmla="*/ 251 w 354"/>
                    <a:gd name="T31" fmla="*/ 101 h 139"/>
                    <a:gd name="T32" fmla="*/ 199 w 354"/>
                    <a:gd name="T33" fmla="*/ 116 h 139"/>
                    <a:gd name="T34" fmla="*/ 136 w 354"/>
                    <a:gd name="T35" fmla="*/ 129 h 139"/>
                    <a:gd name="T36" fmla="*/ 70 w 354"/>
                    <a:gd name="T37" fmla="*/ 136 h 139"/>
                    <a:gd name="T38" fmla="*/ 0 w 354"/>
                    <a:gd name="T39" fmla="*/ 139 h 139"/>
                    <a:gd name="T40" fmla="*/ 0 w 354"/>
                    <a:gd name="T41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9">
                      <a:moveTo>
                        <a:pt x="0" y="124"/>
                      </a:moveTo>
                      <a:lnTo>
                        <a:pt x="70" y="121"/>
                      </a:lnTo>
                      <a:lnTo>
                        <a:pt x="136" y="114"/>
                      </a:lnTo>
                      <a:lnTo>
                        <a:pt x="196" y="101"/>
                      </a:lnTo>
                      <a:lnTo>
                        <a:pt x="249" y="86"/>
                      </a:lnTo>
                      <a:lnTo>
                        <a:pt x="287" y="68"/>
                      </a:lnTo>
                      <a:lnTo>
                        <a:pt x="317" y="48"/>
                      </a:lnTo>
                      <a:lnTo>
                        <a:pt x="329" y="35"/>
                      </a:lnTo>
                      <a:lnTo>
                        <a:pt x="337" y="25"/>
                      </a:lnTo>
                      <a:lnTo>
                        <a:pt x="342" y="0"/>
                      </a:lnTo>
                      <a:lnTo>
                        <a:pt x="354" y="8"/>
                      </a:lnTo>
                      <a:lnTo>
                        <a:pt x="349" y="33"/>
                      </a:lnTo>
                      <a:lnTo>
                        <a:pt x="339" y="48"/>
                      </a:lnTo>
                      <a:lnTo>
                        <a:pt x="324" y="61"/>
                      </a:lnTo>
                      <a:lnTo>
                        <a:pt x="294" y="81"/>
                      </a:lnTo>
                      <a:lnTo>
                        <a:pt x="251" y="101"/>
                      </a:lnTo>
                      <a:lnTo>
                        <a:pt x="199" y="116"/>
                      </a:lnTo>
                      <a:lnTo>
                        <a:pt x="136" y="129"/>
                      </a:lnTo>
                      <a:lnTo>
                        <a:pt x="70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1" name="Oval 1055"/>
                <p:cNvSpPr>
                  <a:spLocks noChangeArrowheads="1"/>
                </p:cNvSpPr>
                <p:nvPr/>
              </p:nvSpPr>
              <p:spPr bwMode="auto">
                <a:xfrm>
                  <a:off x="4819" y="2841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2" name="Rectangle 1056"/>
                <p:cNvSpPr>
                  <a:spLocks noChangeArrowheads="1"/>
                </p:cNvSpPr>
                <p:nvPr/>
              </p:nvSpPr>
              <p:spPr bwMode="auto">
                <a:xfrm>
                  <a:off x="5069" y="2752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3" name="Oval 1057"/>
                <p:cNvSpPr>
                  <a:spLocks noChangeArrowheads="1"/>
                </p:cNvSpPr>
                <p:nvPr/>
              </p:nvSpPr>
              <p:spPr bwMode="auto">
                <a:xfrm>
                  <a:off x="5069" y="2748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4" name="Oval 1058"/>
                <p:cNvSpPr>
                  <a:spLocks noChangeArrowheads="1"/>
                </p:cNvSpPr>
                <p:nvPr/>
              </p:nvSpPr>
              <p:spPr bwMode="auto">
                <a:xfrm>
                  <a:off x="5069" y="2746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5" name="Freeform 1059"/>
                <p:cNvSpPr>
                  <a:spLocks/>
                </p:cNvSpPr>
                <p:nvPr/>
              </p:nvSpPr>
              <p:spPr bwMode="auto">
                <a:xfrm>
                  <a:off x="859" y="1686"/>
                  <a:ext cx="499" cy="184"/>
                </a:xfrm>
                <a:custGeom>
                  <a:avLst/>
                  <a:gdLst>
                    <a:gd name="T0" fmla="*/ 693 w 696"/>
                    <a:gd name="T1" fmla="*/ 113 h 257"/>
                    <a:gd name="T2" fmla="*/ 683 w 696"/>
                    <a:gd name="T3" fmla="*/ 96 h 257"/>
                    <a:gd name="T4" fmla="*/ 668 w 696"/>
                    <a:gd name="T5" fmla="*/ 78 h 257"/>
                    <a:gd name="T6" fmla="*/ 636 w 696"/>
                    <a:gd name="T7" fmla="*/ 58 h 257"/>
                    <a:gd name="T8" fmla="*/ 593 w 696"/>
                    <a:gd name="T9" fmla="*/ 38 h 257"/>
                    <a:gd name="T10" fmla="*/ 543 w 696"/>
                    <a:gd name="T11" fmla="*/ 22 h 257"/>
                    <a:gd name="T12" fmla="*/ 482 w 696"/>
                    <a:gd name="T13" fmla="*/ 10 h 257"/>
                    <a:gd name="T14" fmla="*/ 417 w 696"/>
                    <a:gd name="T15" fmla="*/ 2 h 257"/>
                    <a:gd name="T16" fmla="*/ 346 w 696"/>
                    <a:gd name="T17" fmla="*/ 0 h 257"/>
                    <a:gd name="T18" fmla="*/ 279 w 696"/>
                    <a:gd name="T19" fmla="*/ 2 h 257"/>
                    <a:gd name="T20" fmla="*/ 213 w 696"/>
                    <a:gd name="T21" fmla="*/ 10 h 257"/>
                    <a:gd name="T22" fmla="*/ 183 w 696"/>
                    <a:gd name="T23" fmla="*/ 17 h 257"/>
                    <a:gd name="T24" fmla="*/ 125 w 696"/>
                    <a:gd name="T25" fmla="*/ 30 h 257"/>
                    <a:gd name="T26" fmla="*/ 80 w 696"/>
                    <a:gd name="T27" fmla="*/ 48 h 257"/>
                    <a:gd name="T28" fmla="*/ 42 w 696"/>
                    <a:gd name="T29" fmla="*/ 68 h 257"/>
                    <a:gd name="T30" fmla="*/ 15 w 696"/>
                    <a:gd name="T31" fmla="*/ 91 h 257"/>
                    <a:gd name="T32" fmla="*/ 2 w 696"/>
                    <a:gd name="T33" fmla="*/ 116 h 257"/>
                    <a:gd name="T34" fmla="*/ 2 w 696"/>
                    <a:gd name="T35" fmla="*/ 144 h 257"/>
                    <a:gd name="T36" fmla="*/ 12 w 696"/>
                    <a:gd name="T37" fmla="*/ 161 h 257"/>
                    <a:gd name="T38" fmla="*/ 27 w 696"/>
                    <a:gd name="T39" fmla="*/ 179 h 257"/>
                    <a:gd name="T40" fmla="*/ 60 w 696"/>
                    <a:gd name="T41" fmla="*/ 202 h 257"/>
                    <a:gd name="T42" fmla="*/ 103 w 696"/>
                    <a:gd name="T43" fmla="*/ 219 h 257"/>
                    <a:gd name="T44" fmla="*/ 153 w 696"/>
                    <a:gd name="T45" fmla="*/ 237 h 257"/>
                    <a:gd name="T46" fmla="*/ 213 w 696"/>
                    <a:gd name="T47" fmla="*/ 247 h 257"/>
                    <a:gd name="T48" fmla="*/ 279 w 696"/>
                    <a:gd name="T49" fmla="*/ 255 h 257"/>
                    <a:gd name="T50" fmla="*/ 346 w 696"/>
                    <a:gd name="T51" fmla="*/ 257 h 257"/>
                    <a:gd name="T52" fmla="*/ 417 w 696"/>
                    <a:gd name="T53" fmla="*/ 255 h 257"/>
                    <a:gd name="T54" fmla="*/ 482 w 696"/>
                    <a:gd name="T55" fmla="*/ 247 h 257"/>
                    <a:gd name="T56" fmla="*/ 512 w 696"/>
                    <a:gd name="T57" fmla="*/ 242 h 257"/>
                    <a:gd name="T58" fmla="*/ 568 w 696"/>
                    <a:gd name="T59" fmla="*/ 229 h 257"/>
                    <a:gd name="T60" fmla="*/ 615 w 696"/>
                    <a:gd name="T61" fmla="*/ 212 h 257"/>
                    <a:gd name="T62" fmla="*/ 653 w 696"/>
                    <a:gd name="T63" fmla="*/ 192 h 257"/>
                    <a:gd name="T64" fmla="*/ 678 w 696"/>
                    <a:gd name="T65" fmla="*/ 166 h 257"/>
                    <a:gd name="T66" fmla="*/ 693 w 696"/>
                    <a:gd name="T67" fmla="*/ 144 h 257"/>
                    <a:gd name="T68" fmla="*/ 696 w 696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6" h="257">
                      <a:moveTo>
                        <a:pt x="696" y="126"/>
                      </a:moveTo>
                      <a:lnTo>
                        <a:pt x="693" y="113"/>
                      </a:lnTo>
                      <a:lnTo>
                        <a:pt x="688" y="101"/>
                      </a:lnTo>
                      <a:lnTo>
                        <a:pt x="683" y="96"/>
                      </a:lnTo>
                      <a:lnTo>
                        <a:pt x="678" y="91"/>
                      </a:lnTo>
                      <a:lnTo>
                        <a:pt x="668" y="78"/>
                      </a:lnTo>
                      <a:lnTo>
                        <a:pt x="653" y="68"/>
                      </a:lnTo>
                      <a:lnTo>
                        <a:pt x="636" y="58"/>
                      </a:lnTo>
                      <a:lnTo>
                        <a:pt x="615" y="48"/>
                      </a:lnTo>
                      <a:lnTo>
                        <a:pt x="593" y="38"/>
                      </a:lnTo>
                      <a:lnTo>
                        <a:pt x="568" y="30"/>
                      </a:lnTo>
                      <a:lnTo>
                        <a:pt x="543" y="22"/>
                      </a:lnTo>
                      <a:lnTo>
                        <a:pt x="512" y="17"/>
                      </a:lnTo>
                      <a:lnTo>
                        <a:pt x="482" y="10"/>
                      </a:lnTo>
                      <a:lnTo>
                        <a:pt x="450" y="7"/>
                      </a:lnTo>
                      <a:lnTo>
                        <a:pt x="417" y="2"/>
                      </a:lnTo>
                      <a:lnTo>
                        <a:pt x="384" y="2"/>
                      </a:lnTo>
                      <a:lnTo>
                        <a:pt x="346" y="0"/>
                      </a:lnTo>
                      <a:lnTo>
                        <a:pt x="311" y="2"/>
                      </a:lnTo>
                      <a:lnTo>
                        <a:pt x="279" y="2"/>
                      </a:lnTo>
                      <a:lnTo>
                        <a:pt x="243" y="7"/>
                      </a:lnTo>
                      <a:lnTo>
                        <a:pt x="213" y="10"/>
                      </a:lnTo>
                      <a:lnTo>
                        <a:pt x="196" y="12"/>
                      </a:lnTo>
                      <a:lnTo>
                        <a:pt x="183" y="17"/>
                      </a:lnTo>
                      <a:lnTo>
                        <a:pt x="153" y="22"/>
                      </a:lnTo>
                      <a:lnTo>
                        <a:pt x="125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2" y="68"/>
                      </a:lnTo>
                      <a:lnTo>
                        <a:pt x="27" y="80"/>
                      </a:lnTo>
                      <a:lnTo>
                        <a:pt x="15" y="91"/>
                      </a:lnTo>
                      <a:lnTo>
                        <a:pt x="7" y="103"/>
                      </a:lnTo>
                      <a:lnTo>
                        <a:pt x="2" y="116"/>
                      </a:lnTo>
                      <a:lnTo>
                        <a:pt x="0" y="128"/>
                      </a:lnTo>
                      <a:lnTo>
                        <a:pt x="2" y="144"/>
                      </a:lnTo>
                      <a:lnTo>
                        <a:pt x="7" y="156"/>
                      </a:lnTo>
                      <a:lnTo>
                        <a:pt x="12" y="161"/>
                      </a:lnTo>
                      <a:lnTo>
                        <a:pt x="15" y="166"/>
                      </a:lnTo>
                      <a:lnTo>
                        <a:pt x="27" y="179"/>
                      </a:lnTo>
                      <a:lnTo>
                        <a:pt x="42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19"/>
                      </a:lnTo>
                      <a:lnTo>
                        <a:pt x="125" y="229"/>
                      </a:lnTo>
                      <a:lnTo>
                        <a:pt x="153" y="237"/>
                      </a:lnTo>
                      <a:lnTo>
                        <a:pt x="183" y="242"/>
                      </a:lnTo>
                      <a:lnTo>
                        <a:pt x="213" y="247"/>
                      </a:lnTo>
                      <a:lnTo>
                        <a:pt x="243" y="252"/>
                      </a:lnTo>
                      <a:lnTo>
                        <a:pt x="279" y="255"/>
                      </a:lnTo>
                      <a:lnTo>
                        <a:pt x="311" y="257"/>
                      </a:lnTo>
                      <a:lnTo>
                        <a:pt x="346" y="257"/>
                      </a:lnTo>
                      <a:lnTo>
                        <a:pt x="384" y="257"/>
                      </a:lnTo>
                      <a:lnTo>
                        <a:pt x="417" y="255"/>
                      </a:lnTo>
                      <a:lnTo>
                        <a:pt x="450" y="252"/>
                      </a:lnTo>
                      <a:lnTo>
                        <a:pt x="482" y="247"/>
                      </a:lnTo>
                      <a:lnTo>
                        <a:pt x="497" y="245"/>
                      </a:lnTo>
                      <a:lnTo>
                        <a:pt x="512" y="242"/>
                      </a:lnTo>
                      <a:lnTo>
                        <a:pt x="543" y="237"/>
                      </a:lnTo>
                      <a:lnTo>
                        <a:pt x="568" y="229"/>
                      </a:lnTo>
                      <a:lnTo>
                        <a:pt x="593" y="219"/>
                      </a:lnTo>
                      <a:lnTo>
                        <a:pt x="615" y="212"/>
                      </a:lnTo>
                      <a:lnTo>
                        <a:pt x="636" y="202"/>
                      </a:lnTo>
                      <a:lnTo>
                        <a:pt x="653" y="192"/>
                      </a:lnTo>
                      <a:lnTo>
                        <a:pt x="668" y="179"/>
                      </a:lnTo>
                      <a:lnTo>
                        <a:pt x="678" y="166"/>
                      </a:lnTo>
                      <a:lnTo>
                        <a:pt x="688" y="156"/>
                      </a:lnTo>
                      <a:lnTo>
                        <a:pt x="693" y="144"/>
                      </a:lnTo>
                      <a:lnTo>
                        <a:pt x="696" y="128"/>
                      </a:lnTo>
                      <a:lnTo>
                        <a:pt x="696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6" name="Freeform 1060"/>
                <p:cNvSpPr>
                  <a:spLocks/>
                </p:cNvSpPr>
                <p:nvPr/>
              </p:nvSpPr>
              <p:spPr bwMode="auto">
                <a:xfrm>
                  <a:off x="1107" y="1683"/>
                  <a:ext cx="254" cy="95"/>
                </a:xfrm>
                <a:custGeom>
                  <a:avLst/>
                  <a:gdLst>
                    <a:gd name="T0" fmla="*/ 342 w 355"/>
                    <a:gd name="T1" fmla="*/ 133 h 133"/>
                    <a:gd name="T2" fmla="*/ 340 w 355"/>
                    <a:gd name="T3" fmla="*/ 121 h 133"/>
                    <a:gd name="T4" fmla="*/ 335 w 355"/>
                    <a:gd name="T5" fmla="*/ 111 h 133"/>
                    <a:gd name="T6" fmla="*/ 332 w 355"/>
                    <a:gd name="T7" fmla="*/ 106 h 133"/>
                    <a:gd name="T8" fmla="*/ 327 w 355"/>
                    <a:gd name="T9" fmla="*/ 101 h 133"/>
                    <a:gd name="T10" fmla="*/ 317 w 355"/>
                    <a:gd name="T11" fmla="*/ 88 h 133"/>
                    <a:gd name="T12" fmla="*/ 302 w 355"/>
                    <a:gd name="T13" fmla="*/ 78 h 133"/>
                    <a:gd name="T14" fmla="*/ 287 w 355"/>
                    <a:gd name="T15" fmla="*/ 68 h 133"/>
                    <a:gd name="T16" fmla="*/ 267 w 355"/>
                    <a:gd name="T17" fmla="*/ 60 h 133"/>
                    <a:gd name="T18" fmla="*/ 244 w 355"/>
                    <a:gd name="T19" fmla="*/ 50 h 133"/>
                    <a:gd name="T20" fmla="*/ 222 w 355"/>
                    <a:gd name="T21" fmla="*/ 43 h 133"/>
                    <a:gd name="T22" fmla="*/ 194 w 355"/>
                    <a:gd name="T23" fmla="*/ 35 h 133"/>
                    <a:gd name="T24" fmla="*/ 166 w 355"/>
                    <a:gd name="T25" fmla="*/ 27 h 133"/>
                    <a:gd name="T26" fmla="*/ 136 w 355"/>
                    <a:gd name="T27" fmla="*/ 22 h 133"/>
                    <a:gd name="T28" fmla="*/ 104 w 355"/>
                    <a:gd name="T29" fmla="*/ 17 h 133"/>
                    <a:gd name="T30" fmla="*/ 71 w 355"/>
                    <a:gd name="T31" fmla="*/ 15 h 133"/>
                    <a:gd name="T32" fmla="*/ 38 w 355"/>
                    <a:gd name="T33" fmla="*/ 12 h 133"/>
                    <a:gd name="T34" fmla="*/ 0 w 355"/>
                    <a:gd name="T35" fmla="*/ 12 h 133"/>
                    <a:gd name="T36" fmla="*/ 0 w 355"/>
                    <a:gd name="T37" fmla="*/ 0 h 133"/>
                    <a:gd name="T38" fmla="*/ 38 w 355"/>
                    <a:gd name="T39" fmla="*/ 0 h 133"/>
                    <a:gd name="T40" fmla="*/ 73 w 355"/>
                    <a:gd name="T41" fmla="*/ 2 h 133"/>
                    <a:gd name="T42" fmla="*/ 106 w 355"/>
                    <a:gd name="T43" fmla="*/ 5 h 133"/>
                    <a:gd name="T44" fmla="*/ 139 w 355"/>
                    <a:gd name="T45" fmla="*/ 10 h 133"/>
                    <a:gd name="T46" fmla="*/ 169 w 355"/>
                    <a:gd name="T47" fmla="*/ 15 h 133"/>
                    <a:gd name="T48" fmla="*/ 197 w 355"/>
                    <a:gd name="T49" fmla="*/ 20 h 133"/>
                    <a:gd name="T50" fmla="*/ 224 w 355"/>
                    <a:gd name="T51" fmla="*/ 27 h 133"/>
                    <a:gd name="T52" fmla="*/ 249 w 355"/>
                    <a:gd name="T53" fmla="*/ 38 h 133"/>
                    <a:gd name="T54" fmla="*/ 272 w 355"/>
                    <a:gd name="T55" fmla="*/ 45 h 133"/>
                    <a:gd name="T56" fmla="*/ 292 w 355"/>
                    <a:gd name="T57" fmla="*/ 55 h 133"/>
                    <a:gd name="T58" fmla="*/ 310 w 355"/>
                    <a:gd name="T59" fmla="*/ 68 h 133"/>
                    <a:gd name="T60" fmla="*/ 327 w 355"/>
                    <a:gd name="T61" fmla="*/ 78 h 133"/>
                    <a:gd name="T62" fmla="*/ 337 w 355"/>
                    <a:gd name="T63" fmla="*/ 91 h 133"/>
                    <a:gd name="T64" fmla="*/ 345 w 355"/>
                    <a:gd name="T65" fmla="*/ 96 h 133"/>
                    <a:gd name="T66" fmla="*/ 347 w 355"/>
                    <a:gd name="T67" fmla="*/ 103 h 133"/>
                    <a:gd name="T68" fmla="*/ 355 w 355"/>
                    <a:gd name="T69" fmla="*/ 118 h 133"/>
                    <a:gd name="T70" fmla="*/ 355 w 355"/>
                    <a:gd name="T71" fmla="*/ 131 h 133"/>
                    <a:gd name="T72" fmla="*/ 342 w 355"/>
                    <a:gd name="T73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5" h="133">
                      <a:moveTo>
                        <a:pt x="342" y="133"/>
                      </a:moveTo>
                      <a:lnTo>
                        <a:pt x="340" y="121"/>
                      </a:lnTo>
                      <a:lnTo>
                        <a:pt x="335" y="111"/>
                      </a:lnTo>
                      <a:lnTo>
                        <a:pt x="332" y="106"/>
                      </a:lnTo>
                      <a:lnTo>
                        <a:pt x="327" y="101"/>
                      </a:lnTo>
                      <a:lnTo>
                        <a:pt x="317" y="88"/>
                      </a:lnTo>
                      <a:lnTo>
                        <a:pt x="302" y="78"/>
                      </a:lnTo>
                      <a:lnTo>
                        <a:pt x="287" y="68"/>
                      </a:lnTo>
                      <a:lnTo>
                        <a:pt x="267" y="60"/>
                      </a:lnTo>
                      <a:lnTo>
                        <a:pt x="244" y="50"/>
                      </a:lnTo>
                      <a:lnTo>
                        <a:pt x="222" y="43"/>
                      </a:lnTo>
                      <a:lnTo>
                        <a:pt x="194" y="35"/>
                      </a:lnTo>
                      <a:lnTo>
                        <a:pt x="166" y="27"/>
                      </a:lnTo>
                      <a:lnTo>
                        <a:pt x="136" y="22"/>
                      </a:lnTo>
                      <a:lnTo>
                        <a:pt x="104" y="17"/>
                      </a:lnTo>
                      <a:lnTo>
                        <a:pt x="71" y="15"/>
                      </a:lnTo>
                      <a:lnTo>
                        <a:pt x="38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73" y="2"/>
                      </a:lnTo>
                      <a:lnTo>
                        <a:pt x="106" y="5"/>
                      </a:lnTo>
                      <a:lnTo>
                        <a:pt x="139" y="10"/>
                      </a:lnTo>
                      <a:lnTo>
                        <a:pt x="169" y="15"/>
                      </a:lnTo>
                      <a:lnTo>
                        <a:pt x="197" y="20"/>
                      </a:lnTo>
                      <a:lnTo>
                        <a:pt x="224" y="27"/>
                      </a:lnTo>
                      <a:lnTo>
                        <a:pt x="249" y="38"/>
                      </a:lnTo>
                      <a:lnTo>
                        <a:pt x="272" y="45"/>
                      </a:lnTo>
                      <a:lnTo>
                        <a:pt x="292" y="55"/>
                      </a:lnTo>
                      <a:lnTo>
                        <a:pt x="310" y="68"/>
                      </a:lnTo>
                      <a:lnTo>
                        <a:pt x="327" y="78"/>
                      </a:lnTo>
                      <a:lnTo>
                        <a:pt x="337" y="91"/>
                      </a:lnTo>
                      <a:lnTo>
                        <a:pt x="345" y="96"/>
                      </a:lnTo>
                      <a:lnTo>
                        <a:pt x="347" y="103"/>
                      </a:lnTo>
                      <a:lnTo>
                        <a:pt x="355" y="118"/>
                      </a:lnTo>
                      <a:lnTo>
                        <a:pt x="355" y="131"/>
                      </a:lnTo>
                      <a:lnTo>
                        <a:pt x="342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7" name="Freeform 1061"/>
                <p:cNvSpPr>
                  <a:spLocks/>
                </p:cNvSpPr>
                <p:nvPr/>
              </p:nvSpPr>
              <p:spPr bwMode="auto">
                <a:xfrm>
                  <a:off x="854" y="1683"/>
                  <a:ext cx="253" cy="97"/>
                </a:xfrm>
                <a:custGeom>
                  <a:avLst/>
                  <a:gdLst>
                    <a:gd name="T0" fmla="*/ 354 w 354"/>
                    <a:gd name="T1" fmla="*/ 12 h 136"/>
                    <a:gd name="T2" fmla="*/ 322 w 354"/>
                    <a:gd name="T3" fmla="*/ 12 h 136"/>
                    <a:gd name="T4" fmla="*/ 287 w 354"/>
                    <a:gd name="T5" fmla="*/ 15 h 136"/>
                    <a:gd name="T6" fmla="*/ 254 w 354"/>
                    <a:gd name="T7" fmla="*/ 17 h 136"/>
                    <a:gd name="T8" fmla="*/ 221 w 354"/>
                    <a:gd name="T9" fmla="*/ 22 h 136"/>
                    <a:gd name="T10" fmla="*/ 206 w 354"/>
                    <a:gd name="T11" fmla="*/ 25 h 136"/>
                    <a:gd name="T12" fmla="*/ 191 w 354"/>
                    <a:gd name="T13" fmla="*/ 27 h 136"/>
                    <a:gd name="T14" fmla="*/ 163 w 354"/>
                    <a:gd name="T15" fmla="*/ 35 h 136"/>
                    <a:gd name="T16" fmla="*/ 136 w 354"/>
                    <a:gd name="T17" fmla="*/ 43 h 136"/>
                    <a:gd name="T18" fmla="*/ 113 w 354"/>
                    <a:gd name="T19" fmla="*/ 50 h 136"/>
                    <a:gd name="T20" fmla="*/ 91 w 354"/>
                    <a:gd name="T21" fmla="*/ 60 h 136"/>
                    <a:gd name="T22" fmla="*/ 70 w 354"/>
                    <a:gd name="T23" fmla="*/ 68 h 136"/>
                    <a:gd name="T24" fmla="*/ 55 w 354"/>
                    <a:gd name="T25" fmla="*/ 78 h 136"/>
                    <a:gd name="T26" fmla="*/ 40 w 354"/>
                    <a:gd name="T27" fmla="*/ 91 h 136"/>
                    <a:gd name="T28" fmla="*/ 30 w 354"/>
                    <a:gd name="T29" fmla="*/ 101 h 136"/>
                    <a:gd name="T30" fmla="*/ 20 w 354"/>
                    <a:gd name="T31" fmla="*/ 113 h 136"/>
                    <a:gd name="T32" fmla="*/ 18 w 354"/>
                    <a:gd name="T33" fmla="*/ 123 h 136"/>
                    <a:gd name="T34" fmla="*/ 15 w 354"/>
                    <a:gd name="T35" fmla="*/ 136 h 136"/>
                    <a:gd name="T36" fmla="*/ 0 w 354"/>
                    <a:gd name="T37" fmla="*/ 133 h 136"/>
                    <a:gd name="T38" fmla="*/ 3 w 354"/>
                    <a:gd name="T39" fmla="*/ 118 h 136"/>
                    <a:gd name="T40" fmla="*/ 8 w 354"/>
                    <a:gd name="T41" fmla="*/ 106 h 136"/>
                    <a:gd name="T42" fmla="*/ 18 w 354"/>
                    <a:gd name="T43" fmla="*/ 91 h 136"/>
                    <a:gd name="T44" fmla="*/ 30 w 354"/>
                    <a:gd name="T45" fmla="*/ 80 h 136"/>
                    <a:gd name="T46" fmla="*/ 45 w 354"/>
                    <a:gd name="T47" fmla="*/ 68 h 136"/>
                    <a:gd name="T48" fmla="*/ 63 w 354"/>
                    <a:gd name="T49" fmla="*/ 55 h 136"/>
                    <a:gd name="T50" fmla="*/ 83 w 354"/>
                    <a:gd name="T51" fmla="*/ 45 h 136"/>
                    <a:gd name="T52" fmla="*/ 106 w 354"/>
                    <a:gd name="T53" fmla="*/ 38 h 136"/>
                    <a:gd name="T54" fmla="*/ 131 w 354"/>
                    <a:gd name="T55" fmla="*/ 27 h 136"/>
                    <a:gd name="T56" fmla="*/ 158 w 354"/>
                    <a:gd name="T57" fmla="*/ 20 h 136"/>
                    <a:gd name="T58" fmla="*/ 189 w 354"/>
                    <a:gd name="T59" fmla="*/ 15 h 136"/>
                    <a:gd name="T60" fmla="*/ 204 w 354"/>
                    <a:gd name="T61" fmla="*/ 12 h 136"/>
                    <a:gd name="T62" fmla="*/ 219 w 354"/>
                    <a:gd name="T63" fmla="*/ 10 h 136"/>
                    <a:gd name="T64" fmla="*/ 251 w 354"/>
                    <a:gd name="T65" fmla="*/ 5 h 136"/>
                    <a:gd name="T66" fmla="*/ 284 w 354"/>
                    <a:gd name="T67" fmla="*/ 2 h 136"/>
                    <a:gd name="T68" fmla="*/ 319 w 354"/>
                    <a:gd name="T69" fmla="*/ 0 h 136"/>
                    <a:gd name="T70" fmla="*/ 354 w 354"/>
                    <a:gd name="T71" fmla="*/ 0 h 136"/>
                    <a:gd name="T72" fmla="*/ 354 w 354"/>
                    <a:gd name="T73" fmla="*/ 1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4" h="136">
                      <a:moveTo>
                        <a:pt x="354" y="12"/>
                      </a:moveTo>
                      <a:lnTo>
                        <a:pt x="322" y="12"/>
                      </a:lnTo>
                      <a:lnTo>
                        <a:pt x="287" y="15"/>
                      </a:lnTo>
                      <a:lnTo>
                        <a:pt x="254" y="17"/>
                      </a:lnTo>
                      <a:lnTo>
                        <a:pt x="221" y="22"/>
                      </a:lnTo>
                      <a:lnTo>
                        <a:pt x="206" y="25"/>
                      </a:lnTo>
                      <a:lnTo>
                        <a:pt x="191" y="27"/>
                      </a:lnTo>
                      <a:lnTo>
                        <a:pt x="163" y="35"/>
                      </a:lnTo>
                      <a:lnTo>
                        <a:pt x="136" y="43"/>
                      </a:lnTo>
                      <a:lnTo>
                        <a:pt x="113" y="50"/>
                      </a:lnTo>
                      <a:lnTo>
                        <a:pt x="91" y="60"/>
                      </a:lnTo>
                      <a:lnTo>
                        <a:pt x="70" y="68"/>
                      </a:lnTo>
                      <a:lnTo>
                        <a:pt x="55" y="78"/>
                      </a:lnTo>
                      <a:lnTo>
                        <a:pt x="40" y="91"/>
                      </a:lnTo>
                      <a:lnTo>
                        <a:pt x="30" y="101"/>
                      </a:lnTo>
                      <a:lnTo>
                        <a:pt x="20" y="113"/>
                      </a:lnTo>
                      <a:lnTo>
                        <a:pt x="18" y="123"/>
                      </a:lnTo>
                      <a:lnTo>
                        <a:pt x="15" y="136"/>
                      </a:lnTo>
                      <a:lnTo>
                        <a:pt x="0" y="133"/>
                      </a:lnTo>
                      <a:lnTo>
                        <a:pt x="3" y="118"/>
                      </a:lnTo>
                      <a:lnTo>
                        <a:pt x="8" y="106"/>
                      </a:lnTo>
                      <a:lnTo>
                        <a:pt x="18" y="91"/>
                      </a:lnTo>
                      <a:lnTo>
                        <a:pt x="30" y="80"/>
                      </a:lnTo>
                      <a:lnTo>
                        <a:pt x="45" y="68"/>
                      </a:lnTo>
                      <a:lnTo>
                        <a:pt x="63" y="55"/>
                      </a:lnTo>
                      <a:lnTo>
                        <a:pt x="83" y="45"/>
                      </a:lnTo>
                      <a:lnTo>
                        <a:pt x="106" y="38"/>
                      </a:lnTo>
                      <a:lnTo>
                        <a:pt x="131" y="27"/>
                      </a:lnTo>
                      <a:lnTo>
                        <a:pt x="158" y="20"/>
                      </a:lnTo>
                      <a:lnTo>
                        <a:pt x="189" y="15"/>
                      </a:lnTo>
                      <a:lnTo>
                        <a:pt x="204" y="12"/>
                      </a:lnTo>
                      <a:lnTo>
                        <a:pt x="219" y="10"/>
                      </a:lnTo>
                      <a:lnTo>
                        <a:pt x="251" y="5"/>
                      </a:lnTo>
                      <a:lnTo>
                        <a:pt x="284" y="2"/>
                      </a:lnTo>
                      <a:lnTo>
                        <a:pt x="319" y="0"/>
                      </a:lnTo>
                      <a:lnTo>
                        <a:pt x="354" y="0"/>
                      </a:lnTo>
                      <a:lnTo>
                        <a:pt x="3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8" name="Oval 1062"/>
                <p:cNvSpPr>
                  <a:spLocks noChangeArrowheads="1"/>
                </p:cNvSpPr>
                <p:nvPr/>
              </p:nvSpPr>
              <p:spPr bwMode="auto">
                <a:xfrm>
                  <a:off x="1103" y="1683"/>
                  <a:ext cx="10" cy="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19" name="Freeform 1063"/>
                <p:cNvSpPr>
                  <a:spLocks/>
                </p:cNvSpPr>
                <p:nvPr/>
              </p:nvSpPr>
              <p:spPr bwMode="auto">
                <a:xfrm>
                  <a:off x="854" y="1778"/>
                  <a:ext cx="253" cy="98"/>
                </a:xfrm>
                <a:custGeom>
                  <a:avLst/>
                  <a:gdLst>
                    <a:gd name="T0" fmla="*/ 15 w 354"/>
                    <a:gd name="T1" fmla="*/ 0 h 137"/>
                    <a:gd name="T2" fmla="*/ 18 w 354"/>
                    <a:gd name="T3" fmla="*/ 13 h 137"/>
                    <a:gd name="T4" fmla="*/ 20 w 354"/>
                    <a:gd name="T5" fmla="*/ 26 h 137"/>
                    <a:gd name="T6" fmla="*/ 25 w 354"/>
                    <a:gd name="T7" fmla="*/ 31 h 137"/>
                    <a:gd name="T8" fmla="*/ 28 w 354"/>
                    <a:gd name="T9" fmla="*/ 36 h 137"/>
                    <a:gd name="T10" fmla="*/ 40 w 354"/>
                    <a:gd name="T11" fmla="*/ 46 h 137"/>
                    <a:gd name="T12" fmla="*/ 53 w 354"/>
                    <a:gd name="T13" fmla="*/ 56 h 137"/>
                    <a:gd name="T14" fmla="*/ 70 w 354"/>
                    <a:gd name="T15" fmla="*/ 66 h 137"/>
                    <a:gd name="T16" fmla="*/ 91 w 354"/>
                    <a:gd name="T17" fmla="*/ 76 h 137"/>
                    <a:gd name="T18" fmla="*/ 111 w 354"/>
                    <a:gd name="T19" fmla="*/ 86 h 137"/>
                    <a:gd name="T20" fmla="*/ 136 w 354"/>
                    <a:gd name="T21" fmla="*/ 94 h 137"/>
                    <a:gd name="T22" fmla="*/ 163 w 354"/>
                    <a:gd name="T23" fmla="*/ 101 h 137"/>
                    <a:gd name="T24" fmla="*/ 191 w 354"/>
                    <a:gd name="T25" fmla="*/ 106 h 137"/>
                    <a:gd name="T26" fmla="*/ 221 w 354"/>
                    <a:gd name="T27" fmla="*/ 112 h 137"/>
                    <a:gd name="T28" fmla="*/ 254 w 354"/>
                    <a:gd name="T29" fmla="*/ 117 h 137"/>
                    <a:gd name="T30" fmla="*/ 287 w 354"/>
                    <a:gd name="T31" fmla="*/ 119 h 137"/>
                    <a:gd name="T32" fmla="*/ 319 w 354"/>
                    <a:gd name="T33" fmla="*/ 122 h 137"/>
                    <a:gd name="T34" fmla="*/ 354 w 354"/>
                    <a:gd name="T35" fmla="*/ 122 h 137"/>
                    <a:gd name="T36" fmla="*/ 354 w 354"/>
                    <a:gd name="T37" fmla="*/ 137 h 137"/>
                    <a:gd name="T38" fmla="*/ 319 w 354"/>
                    <a:gd name="T39" fmla="*/ 137 h 137"/>
                    <a:gd name="T40" fmla="*/ 284 w 354"/>
                    <a:gd name="T41" fmla="*/ 134 h 137"/>
                    <a:gd name="T42" fmla="*/ 251 w 354"/>
                    <a:gd name="T43" fmla="*/ 132 h 137"/>
                    <a:gd name="T44" fmla="*/ 219 w 354"/>
                    <a:gd name="T45" fmla="*/ 127 h 137"/>
                    <a:gd name="T46" fmla="*/ 189 w 354"/>
                    <a:gd name="T47" fmla="*/ 122 h 137"/>
                    <a:gd name="T48" fmla="*/ 158 w 354"/>
                    <a:gd name="T49" fmla="*/ 114 h 137"/>
                    <a:gd name="T50" fmla="*/ 131 w 354"/>
                    <a:gd name="T51" fmla="*/ 106 h 137"/>
                    <a:gd name="T52" fmla="*/ 108 w 354"/>
                    <a:gd name="T53" fmla="*/ 99 h 137"/>
                    <a:gd name="T54" fmla="*/ 83 w 354"/>
                    <a:gd name="T55" fmla="*/ 89 h 137"/>
                    <a:gd name="T56" fmla="*/ 63 w 354"/>
                    <a:gd name="T57" fmla="*/ 79 h 137"/>
                    <a:gd name="T58" fmla="*/ 45 w 354"/>
                    <a:gd name="T59" fmla="*/ 69 h 137"/>
                    <a:gd name="T60" fmla="*/ 30 w 354"/>
                    <a:gd name="T61" fmla="*/ 56 h 137"/>
                    <a:gd name="T62" fmla="*/ 18 w 354"/>
                    <a:gd name="T63" fmla="*/ 43 h 137"/>
                    <a:gd name="T64" fmla="*/ 13 w 354"/>
                    <a:gd name="T65" fmla="*/ 38 h 137"/>
                    <a:gd name="T66" fmla="*/ 8 w 354"/>
                    <a:gd name="T67" fmla="*/ 31 h 137"/>
                    <a:gd name="T68" fmla="*/ 3 w 354"/>
                    <a:gd name="T69" fmla="*/ 16 h 137"/>
                    <a:gd name="T70" fmla="*/ 0 w 354"/>
                    <a:gd name="T71" fmla="*/ 3 h 137"/>
                    <a:gd name="T72" fmla="*/ 15 w 354"/>
                    <a:gd name="T73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4" h="137">
                      <a:moveTo>
                        <a:pt x="15" y="0"/>
                      </a:moveTo>
                      <a:lnTo>
                        <a:pt x="18" y="13"/>
                      </a:lnTo>
                      <a:lnTo>
                        <a:pt x="20" y="26"/>
                      </a:lnTo>
                      <a:lnTo>
                        <a:pt x="25" y="31"/>
                      </a:lnTo>
                      <a:lnTo>
                        <a:pt x="28" y="36"/>
                      </a:lnTo>
                      <a:lnTo>
                        <a:pt x="40" y="46"/>
                      </a:lnTo>
                      <a:lnTo>
                        <a:pt x="53" y="56"/>
                      </a:lnTo>
                      <a:lnTo>
                        <a:pt x="70" y="66"/>
                      </a:lnTo>
                      <a:lnTo>
                        <a:pt x="91" y="76"/>
                      </a:lnTo>
                      <a:lnTo>
                        <a:pt x="111" y="86"/>
                      </a:lnTo>
                      <a:lnTo>
                        <a:pt x="136" y="94"/>
                      </a:lnTo>
                      <a:lnTo>
                        <a:pt x="163" y="101"/>
                      </a:lnTo>
                      <a:lnTo>
                        <a:pt x="191" y="106"/>
                      </a:lnTo>
                      <a:lnTo>
                        <a:pt x="221" y="112"/>
                      </a:lnTo>
                      <a:lnTo>
                        <a:pt x="254" y="117"/>
                      </a:lnTo>
                      <a:lnTo>
                        <a:pt x="287" y="119"/>
                      </a:lnTo>
                      <a:lnTo>
                        <a:pt x="319" y="122"/>
                      </a:lnTo>
                      <a:lnTo>
                        <a:pt x="354" y="122"/>
                      </a:lnTo>
                      <a:lnTo>
                        <a:pt x="354" y="137"/>
                      </a:lnTo>
                      <a:lnTo>
                        <a:pt x="319" y="137"/>
                      </a:lnTo>
                      <a:lnTo>
                        <a:pt x="284" y="134"/>
                      </a:lnTo>
                      <a:lnTo>
                        <a:pt x="251" y="132"/>
                      </a:lnTo>
                      <a:lnTo>
                        <a:pt x="219" y="127"/>
                      </a:lnTo>
                      <a:lnTo>
                        <a:pt x="189" y="122"/>
                      </a:lnTo>
                      <a:lnTo>
                        <a:pt x="158" y="114"/>
                      </a:lnTo>
                      <a:lnTo>
                        <a:pt x="131" y="106"/>
                      </a:lnTo>
                      <a:lnTo>
                        <a:pt x="108" y="99"/>
                      </a:lnTo>
                      <a:lnTo>
                        <a:pt x="83" y="89"/>
                      </a:lnTo>
                      <a:lnTo>
                        <a:pt x="63" y="79"/>
                      </a:lnTo>
                      <a:lnTo>
                        <a:pt x="45" y="69"/>
                      </a:lnTo>
                      <a:lnTo>
                        <a:pt x="30" y="56"/>
                      </a:lnTo>
                      <a:lnTo>
                        <a:pt x="18" y="43"/>
                      </a:lnTo>
                      <a:lnTo>
                        <a:pt x="13" y="38"/>
                      </a:lnTo>
                      <a:lnTo>
                        <a:pt x="8" y="31"/>
                      </a:lnTo>
                      <a:lnTo>
                        <a:pt x="3" y="16"/>
                      </a:lnTo>
                      <a:lnTo>
                        <a:pt x="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0" name="Oval 1064"/>
                <p:cNvSpPr>
                  <a:spLocks noChangeArrowheads="1"/>
                </p:cNvSpPr>
                <p:nvPr/>
              </p:nvSpPr>
              <p:spPr bwMode="auto">
                <a:xfrm>
                  <a:off x="854" y="1774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1" name="Freeform 1065"/>
                <p:cNvSpPr>
                  <a:spLocks/>
                </p:cNvSpPr>
                <p:nvPr/>
              </p:nvSpPr>
              <p:spPr bwMode="auto">
                <a:xfrm>
                  <a:off x="1107" y="1778"/>
                  <a:ext cx="254" cy="98"/>
                </a:xfrm>
                <a:custGeom>
                  <a:avLst/>
                  <a:gdLst>
                    <a:gd name="T0" fmla="*/ 0 w 355"/>
                    <a:gd name="T1" fmla="*/ 122 h 137"/>
                    <a:gd name="T2" fmla="*/ 38 w 355"/>
                    <a:gd name="T3" fmla="*/ 122 h 137"/>
                    <a:gd name="T4" fmla="*/ 71 w 355"/>
                    <a:gd name="T5" fmla="*/ 119 h 137"/>
                    <a:gd name="T6" fmla="*/ 104 w 355"/>
                    <a:gd name="T7" fmla="*/ 117 h 137"/>
                    <a:gd name="T8" fmla="*/ 136 w 355"/>
                    <a:gd name="T9" fmla="*/ 112 h 137"/>
                    <a:gd name="T10" fmla="*/ 151 w 355"/>
                    <a:gd name="T11" fmla="*/ 109 h 137"/>
                    <a:gd name="T12" fmla="*/ 166 w 355"/>
                    <a:gd name="T13" fmla="*/ 106 h 137"/>
                    <a:gd name="T14" fmla="*/ 194 w 355"/>
                    <a:gd name="T15" fmla="*/ 101 h 137"/>
                    <a:gd name="T16" fmla="*/ 222 w 355"/>
                    <a:gd name="T17" fmla="*/ 94 h 137"/>
                    <a:gd name="T18" fmla="*/ 244 w 355"/>
                    <a:gd name="T19" fmla="*/ 86 h 137"/>
                    <a:gd name="T20" fmla="*/ 267 w 355"/>
                    <a:gd name="T21" fmla="*/ 76 h 137"/>
                    <a:gd name="T22" fmla="*/ 287 w 355"/>
                    <a:gd name="T23" fmla="*/ 66 h 137"/>
                    <a:gd name="T24" fmla="*/ 302 w 355"/>
                    <a:gd name="T25" fmla="*/ 56 h 137"/>
                    <a:gd name="T26" fmla="*/ 317 w 355"/>
                    <a:gd name="T27" fmla="*/ 46 h 137"/>
                    <a:gd name="T28" fmla="*/ 327 w 355"/>
                    <a:gd name="T29" fmla="*/ 33 h 137"/>
                    <a:gd name="T30" fmla="*/ 335 w 355"/>
                    <a:gd name="T31" fmla="*/ 23 h 137"/>
                    <a:gd name="T32" fmla="*/ 340 w 355"/>
                    <a:gd name="T33" fmla="*/ 13 h 137"/>
                    <a:gd name="T34" fmla="*/ 342 w 355"/>
                    <a:gd name="T35" fmla="*/ 0 h 137"/>
                    <a:gd name="T36" fmla="*/ 355 w 355"/>
                    <a:gd name="T37" fmla="*/ 3 h 137"/>
                    <a:gd name="T38" fmla="*/ 355 w 355"/>
                    <a:gd name="T39" fmla="*/ 16 h 137"/>
                    <a:gd name="T40" fmla="*/ 347 w 355"/>
                    <a:gd name="T41" fmla="*/ 31 h 137"/>
                    <a:gd name="T42" fmla="*/ 337 w 355"/>
                    <a:gd name="T43" fmla="*/ 43 h 137"/>
                    <a:gd name="T44" fmla="*/ 327 w 355"/>
                    <a:gd name="T45" fmla="*/ 56 h 137"/>
                    <a:gd name="T46" fmla="*/ 310 w 355"/>
                    <a:gd name="T47" fmla="*/ 69 h 137"/>
                    <a:gd name="T48" fmla="*/ 292 w 355"/>
                    <a:gd name="T49" fmla="*/ 79 h 137"/>
                    <a:gd name="T50" fmla="*/ 272 w 355"/>
                    <a:gd name="T51" fmla="*/ 89 h 137"/>
                    <a:gd name="T52" fmla="*/ 249 w 355"/>
                    <a:gd name="T53" fmla="*/ 99 h 137"/>
                    <a:gd name="T54" fmla="*/ 224 w 355"/>
                    <a:gd name="T55" fmla="*/ 106 h 137"/>
                    <a:gd name="T56" fmla="*/ 197 w 355"/>
                    <a:gd name="T57" fmla="*/ 114 h 137"/>
                    <a:gd name="T58" fmla="*/ 169 w 355"/>
                    <a:gd name="T59" fmla="*/ 122 h 137"/>
                    <a:gd name="T60" fmla="*/ 154 w 355"/>
                    <a:gd name="T61" fmla="*/ 124 h 137"/>
                    <a:gd name="T62" fmla="*/ 136 w 355"/>
                    <a:gd name="T63" fmla="*/ 127 h 137"/>
                    <a:gd name="T64" fmla="*/ 106 w 355"/>
                    <a:gd name="T65" fmla="*/ 132 h 137"/>
                    <a:gd name="T66" fmla="*/ 73 w 355"/>
                    <a:gd name="T67" fmla="*/ 134 h 137"/>
                    <a:gd name="T68" fmla="*/ 38 w 355"/>
                    <a:gd name="T69" fmla="*/ 137 h 137"/>
                    <a:gd name="T70" fmla="*/ 0 w 355"/>
                    <a:gd name="T71" fmla="*/ 137 h 137"/>
                    <a:gd name="T72" fmla="*/ 0 w 355"/>
                    <a:gd name="T73" fmla="*/ 122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5" h="137">
                      <a:moveTo>
                        <a:pt x="0" y="122"/>
                      </a:moveTo>
                      <a:lnTo>
                        <a:pt x="38" y="122"/>
                      </a:lnTo>
                      <a:lnTo>
                        <a:pt x="71" y="119"/>
                      </a:lnTo>
                      <a:lnTo>
                        <a:pt x="104" y="117"/>
                      </a:lnTo>
                      <a:lnTo>
                        <a:pt x="136" y="112"/>
                      </a:lnTo>
                      <a:lnTo>
                        <a:pt x="151" y="109"/>
                      </a:lnTo>
                      <a:lnTo>
                        <a:pt x="166" y="106"/>
                      </a:lnTo>
                      <a:lnTo>
                        <a:pt x="194" y="101"/>
                      </a:lnTo>
                      <a:lnTo>
                        <a:pt x="222" y="94"/>
                      </a:lnTo>
                      <a:lnTo>
                        <a:pt x="244" y="86"/>
                      </a:lnTo>
                      <a:lnTo>
                        <a:pt x="267" y="76"/>
                      </a:lnTo>
                      <a:lnTo>
                        <a:pt x="287" y="66"/>
                      </a:lnTo>
                      <a:lnTo>
                        <a:pt x="302" y="56"/>
                      </a:lnTo>
                      <a:lnTo>
                        <a:pt x="317" y="46"/>
                      </a:lnTo>
                      <a:lnTo>
                        <a:pt x="327" y="33"/>
                      </a:lnTo>
                      <a:lnTo>
                        <a:pt x="335" y="23"/>
                      </a:lnTo>
                      <a:lnTo>
                        <a:pt x="340" y="13"/>
                      </a:lnTo>
                      <a:lnTo>
                        <a:pt x="342" y="0"/>
                      </a:lnTo>
                      <a:lnTo>
                        <a:pt x="355" y="3"/>
                      </a:lnTo>
                      <a:lnTo>
                        <a:pt x="355" y="16"/>
                      </a:lnTo>
                      <a:lnTo>
                        <a:pt x="347" y="31"/>
                      </a:lnTo>
                      <a:lnTo>
                        <a:pt x="337" y="43"/>
                      </a:lnTo>
                      <a:lnTo>
                        <a:pt x="327" y="56"/>
                      </a:lnTo>
                      <a:lnTo>
                        <a:pt x="310" y="69"/>
                      </a:lnTo>
                      <a:lnTo>
                        <a:pt x="292" y="79"/>
                      </a:lnTo>
                      <a:lnTo>
                        <a:pt x="272" y="89"/>
                      </a:lnTo>
                      <a:lnTo>
                        <a:pt x="249" y="99"/>
                      </a:lnTo>
                      <a:lnTo>
                        <a:pt x="224" y="106"/>
                      </a:lnTo>
                      <a:lnTo>
                        <a:pt x="197" y="114"/>
                      </a:lnTo>
                      <a:lnTo>
                        <a:pt x="169" y="122"/>
                      </a:lnTo>
                      <a:lnTo>
                        <a:pt x="154" y="124"/>
                      </a:lnTo>
                      <a:lnTo>
                        <a:pt x="136" y="127"/>
                      </a:lnTo>
                      <a:lnTo>
                        <a:pt x="106" y="132"/>
                      </a:lnTo>
                      <a:lnTo>
                        <a:pt x="73" y="134"/>
                      </a:lnTo>
                      <a:lnTo>
                        <a:pt x="38" y="137"/>
                      </a:lnTo>
                      <a:lnTo>
                        <a:pt x="0" y="137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2" name="Oval 1066"/>
                <p:cNvSpPr>
                  <a:spLocks noChangeArrowheads="1"/>
                </p:cNvSpPr>
                <p:nvPr/>
              </p:nvSpPr>
              <p:spPr bwMode="auto">
                <a:xfrm>
                  <a:off x="1103" y="1865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3" name="Rectangle 1067"/>
                <p:cNvSpPr>
                  <a:spLocks noChangeArrowheads="1"/>
                </p:cNvSpPr>
                <p:nvPr/>
              </p:nvSpPr>
              <p:spPr bwMode="auto">
                <a:xfrm>
                  <a:off x="1352" y="1776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4" name="Oval 1068"/>
                <p:cNvSpPr>
                  <a:spLocks noChangeArrowheads="1"/>
                </p:cNvSpPr>
                <p:nvPr/>
              </p:nvSpPr>
              <p:spPr bwMode="auto">
                <a:xfrm>
                  <a:off x="1352" y="1774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5" name="Oval 1069"/>
                <p:cNvSpPr>
                  <a:spLocks noChangeArrowheads="1"/>
                </p:cNvSpPr>
                <p:nvPr/>
              </p:nvSpPr>
              <p:spPr bwMode="auto">
                <a:xfrm>
                  <a:off x="1352" y="1773"/>
                  <a:ext cx="11" cy="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6" name="Freeform 1070"/>
                <p:cNvSpPr>
                  <a:spLocks/>
                </p:cNvSpPr>
                <p:nvPr/>
              </p:nvSpPr>
              <p:spPr bwMode="auto">
                <a:xfrm>
                  <a:off x="667" y="2662"/>
                  <a:ext cx="499" cy="184"/>
                </a:xfrm>
                <a:custGeom>
                  <a:avLst/>
                  <a:gdLst>
                    <a:gd name="T0" fmla="*/ 696 w 698"/>
                    <a:gd name="T1" fmla="*/ 113 h 257"/>
                    <a:gd name="T2" fmla="*/ 688 w 698"/>
                    <a:gd name="T3" fmla="*/ 96 h 257"/>
                    <a:gd name="T4" fmla="*/ 671 w 698"/>
                    <a:gd name="T5" fmla="*/ 78 h 257"/>
                    <a:gd name="T6" fmla="*/ 638 w 698"/>
                    <a:gd name="T7" fmla="*/ 55 h 257"/>
                    <a:gd name="T8" fmla="*/ 595 w 698"/>
                    <a:gd name="T9" fmla="*/ 38 h 257"/>
                    <a:gd name="T10" fmla="*/ 545 w 698"/>
                    <a:gd name="T11" fmla="*/ 23 h 257"/>
                    <a:gd name="T12" fmla="*/ 485 w 698"/>
                    <a:gd name="T13" fmla="*/ 10 h 257"/>
                    <a:gd name="T14" fmla="*/ 419 w 698"/>
                    <a:gd name="T15" fmla="*/ 2 h 257"/>
                    <a:gd name="T16" fmla="*/ 349 w 698"/>
                    <a:gd name="T17" fmla="*/ 0 h 257"/>
                    <a:gd name="T18" fmla="*/ 279 w 698"/>
                    <a:gd name="T19" fmla="*/ 2 h 257"/>
                    <a:gd name="T20" fmla="*/ 213 w 698"/>
                    <a:gd name="T21" fmla="*/ 10 h 257"/>
                    <a:gd name="T22" fmla="*/ 153 w 698"/>
                    <a:gd name="T23" fmla="*/ 23 h 257"/>
                    <a:gd name="T24" fmla="*/ 100 w 698"/>
                    <a:gd name="T25" fmla="*/ 38 h 257"/>
                    <a:gd name="T26" fmla="*/ 57 w 698"/>
                    <a:gd name="T27" fmla="*/ 55 h 257"/>
                    <a:gd name="T28" fmla="*/ 27 w 698"/>
                    <a:gd name="T29" fmla="*/ 78 h 257"/>
                    <a:gd name="T30" fmla="*/ 5 w 698"/>
                    <a:gd name="T31" fmla="*/ 103 h 257"/>
                    <a:gd name="T32" fmla="*/ 0 w 698"/>
                    <a:gd name="T33" fmla="*/ 116 h 257"/>
                    <a:gd name="T34" fmla="*/ 0 w 698"/>
                    <a:gd name="T35" fmla="*/ 141 h 257"/>
                    <a:gd name="T36" fmla="*/ 10 w 698"/>
                    <a:gd name="T37" fmla="*/ 161 h 257"/>
                    <a:gd name="T38" fmla="*/ 27 w 698"/>
                    <a:gd name="T39" fmla="*/ 179 h 257"/>
                    <a:gd name="T40" fmla="*/ 57 w 698"/>
                    <a:gd name="T41" fmla="*/ 199 h 257"/>
                    <a:gd name="T42" fmla="*/ 100 w 698"/>
                    <a:gd name="T43" fmla="*/ 219 h 257"/>
                    <a:gd name="T44" fmla="*/ 153 w 698"/>
                    <a:gd name="T45" fmla="*/ 235 h 257"/>
                    <a:gd name="T46" fmla="*/ 213 w 698"/>
                    <a:gd name="T47" fmla="*/ 247 h 257"/>
                    <a:gd name="T48" fmla="*/ 279 w 698"/>
                    <a:gd name="T49" fmla="*/ 255 h 257"/>
                    <a:gd name="T50" fmla="*/ 349 w 698"/>
                    <a:gd name="T51" fmla="*/ 257 h 257"/>
                    <a:gd name="T52" fmla="*/ 419 w 698"/>
                    <a:gd name="T53" fmla="*/ 255 h 257"/>
                    <a:gd name="T54" fmla="*/ 485 w 698"/>
                    <a:gd name="T55" fmla="*/ 247 h 257"/>
                    <a:gd name="T56" fmla="*/ 545 w 698"/>
                    <a:gd name="T57" fmla="*/ 235 h 257"/>
                    <a:gd name="T58" fmla="*/ 595 w 698"/>
                    <a:gd name="T59" fmla="*/ 219 h 257"/>
                    <a:gd name="T60" fmla="*/ 638 w 698"/>
                    <a:gd name="T61" fmla="*/ 199 h 257"/>
                    <a:gd name="T62" fmla="*/ 671 w 698"/>
                    <a:gd name="T63" fmla="*/ 179 h 257"/>
                    <a:gd name="T64" fmla="*/ 691 w 698"/>
                    <a:gd name="T65" fmla="*/ 154 h 257"/>
                    <a:gd name="T66" fmla="*/ 696 w 698"/>
                    <a:gd name="T67" fmla="*/ 141 h 257"/>
                    <a:gd name="T68" fmla="*/ 698 w 698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8" h="257">
                      <a:moveTo>
                        <a:pt x="698" y="126"/>
                      </a:moveTo>
                      <a:lnTo>
                        <a:pt x="696" y="113"/>
                      </a:lnTo>
                      <a:lnTo>
                        <a:pt x="691" y="101"/>
                      </a:lnTo>
                      <a:lnTo>
                        <a:pt x="688" y="96"/>
                      </a:lnTo>
                      <a:lnTo>
                        <a:pt x="683" y="88"/>
                      </a:lnTo>
                      <a:lnTo>
                        <a:pt x="671" y="78"/>
                      </a:lnTo>
                      <a:lnTo>
                        <a:pt x="656" y="65"/>
                      </a:lnTo>
                      <a:lnTo>
                        <a:pt x="638" y="55"/>
                      </a:lnTo>
                      <a:lnTo>
                        <a:pt x="618" y="45"/>
                      </a:lnTo>
                      <a:lnTo>
                        <a:pt x="595" y="38"/>
                      </a:lnTo>
                      <a:lnTo>
                        <a:pt x="570" y="30"/>
                      </a:lnTo>
                      <a:lnTo>
                        <a:pt x="545" y="23"/>
                      </a:lnTo>
                      <a:lnTo>
                        <a:pt x="515" y="15"/>
                      </a:lnTo>
                      <a:lnTo>
                        <a:pt x="485" y="10"/>
                      </a:lnTo>
                      <a:lnTo>
                        <a:pt x="452" y="5"/>
                      </a:lnTo>
                      <a:lnTo>
                        <a:pt x="419" y="2"/>
                      </a:lnTo>
                      <a:lnTo>
                        <a:pt x="384" y="0"/>
                      </a:lnTo>
                      <a:lnTo>
                        <a:pt x="349" y="0"/>
                      </a:lnTo>
                      <a:lnTo>
                        <a:pt x="314" y="0"/>
                      </a:lnTo>
                      <a:lnTo>
                        <a:pt x="279" y="2"/>
                      </a:lnTo>
                      <a:lnTo>
                        <a:pt x="243" y="5"/>
                      </a:lnTo>
                      <a:lnTo>
                        <a:pt x="213" y="10"/>
                      </a:lnTo>
                      <a:lnTo>
                        <a:pt x="183" y="15"/>
                      </a:lnTo>
                      <a:lnTo>
                        <a:pt x="153" y="23"/>
                      </a:lnTo>
                      <a:lnTo>
                        <a:pt x="125" y="30"/>
                      </a:lnTo>
                      <a:lnTo>
                        <a:pt x="100" y="38"/>
                      </a:lnTo>
                      <a:lnTo>
                        <a:pt x="77" y="45"/>
                      </a:lnTo>
                      <a:lnTo>
                        <a:pt x="57" y="55"/>
                      </a:lnTo>
                      <a:lnTo>
                        <a:pt x="40" y="68"/>
                      </a:lnTo>
                      <a:lnTo>
                        <a:pt x="27" y="78"/>
                      </a:lnTo>
                      <a:lnTo>
                        <a:pt x="15" y="91"/>
                      </a:lnTo>
                      <a:lnTo>
                        <a:pt x="5" y="103"/>
                      </a:lnTo>
                      <a:lnTo>
                        <a:pt x="2" y="108"/>
                      </a:lnTo>
                      <a:lnTo>
                        <a:pt x="0" y="116"/>
                      </a:lnTo>
                      <a:lnTo>
                        <a:pt x="0" y="129"/>
                      </a:lnTo>
                      <a:lnTo>
                        <a:pt x="0" y="141"/>
                      </a:lnTo>
                      <a:lnTo>
                        <a:pt x="5" y="154"/>
                      </a:lnTo>
                      <a:lnTo>
                        <a:pt x="10" y="161"/>
                      </a:lnTo>
                      <a:lnTo>
                        <a:pt x="15" y="166"/>
                      </a:lnTo>
                      <a:lnTo>
                        <a:pt x="27" y="179"/>
                      </a:lnTo>
                      <a:lnTo>
                        <a:pt x="40" y="189"/>
                      </a:lnTo>
                      <a:lnTo>
                        <a:pt x="57" y="199"/>
                      </a:lnTo>
                      <a:lnTo>
                        <a:pt x="77" y="209"/>
                      </a:lnTo>
                      <a:lnTo>
                        <a:pt x="100" y="219"/>
                      </a:lnTo>
                      <a:lnTo>
                        <a:pt x="125" y="227"/>
                      </a:lnTo>
                      <a:lnTo>
                        <a:pt x="153" y="235"/>
                      </a:lnTo>
                      <a:lnTo>
                        <a:pt x="183" y="242"/>
                      </a:lnTo>
                      <a:lnTo>
                        <a:pt x="213" y="247"/>
                      </a:lnTo>
                      <a:lnTo>
                        <a:pt x="243" y="250"/>
                      </a:lnTo>
                      <a:lnTo>
                        <a:pt x="279" y="255"/>
                      </a:lnTo>
                      <a:lnTo>
                        <a:pt x="314" y="255"/>
                      </a:lnTo>
                      <a:lnTo>
                        <a:pt x="349" y="257"/>
                      </a:lnTo>
                      <a:lnTo>
                        <a:pt x="384" y="255"/>
                      </a:lnTo>
                      <a:lnTo>
                        <a:pt x="419" y="255"/>
                      </a:lnTo>
                      <a:lnTo>
                        <a:pt x="452" y="250"/>
                      </a:lnTo>
                      <a:lnTo>
                        <a:pt x="485" y="247"/>
                      </a:lnTo>
                      <a:lnTo>
                        <a:pt x="515" y="242"/>
                      </a:lnTo>
                      <a:lnTo>
                        <a:pt x="545" y="235"/>
                      </a:lnTo>
                      <a:lnTo>
                        <a:pt x="570" y="227"/>
                      </a:lnTo>
                      <a:lnTo>
                        <a:pt x="595" y="219"/>
                      </a:lnTo>
                      <a:lnTo>
                        <a:pt x="618" y="209"/>
                      </a:lnTo>
                      <a:lnTo>
                        <a:pt x="638" y="199"/>
                      </a:lnTo>
                      <a:lnTo>
                        <a:pt x="656" y="189"/>
                      </a:lnTo>
                      <a:lnTo>
                        <a:pt x="671" y="179"/>
                      </a:lnTo>
                      <a:lnTo>
                        <a:pt x="683" y="166"/>
                      </a:lnTo>
                      <a:lnTo>
                        <a:pt x="691" y="154"/>
                      </a:lnTo>
                      <a:lnTo>
                        <a:pt x="693" y="149"/>
                      </a:lnTo>
                      <a:lnTo>
                        <a:pt x="696" y="141"/>
                      </a:lnTo>
                      <a:lnTo>
                        <a:pt x="698" y="129"/>
                      </a:lnTo>
                      <a:lnTo>
                        <a:pt x="698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7" name="Freeform 1071"/>
                <p:cNvSpPr>
                  <a:spLocks/>
                </p:cNvSpPr>
                <p:nvPr/>
              </p:nvSpPr>
              <p:spPr bwMode="auto">
                <a:xfrm>
                  <a:off x="917" y="2656"/>
                  <a:ext cx="255" cy="96"/>
                </a:xfrm>
                <a:custGeom>
                  <a:avLst/>
                  <a:gdLst>
                    <a:gd name="T0" fmla="*/ 342 w 357"/>
                    <a:gd name="T1" fmla="*/ 134 h 134"/>
                    <a:gd name="T2" fmla="*/ 342 w 357"/>
                    <a:gd name="T3" fmla="*/ 124 h 134"/>
                    <a:gd name="T4" fmla="*/ 337 w 357"/>
                    <a:gd name="T5" fmla="*/ 111 h 134"/>
                    <a:gd name="T6" fmla="*/ 332 w 357"/>
                    <a:gd name="T7" fmla="*/ 106 h 134"/>
                    <a:gd name="T8" fmla="*/ 329 w 357"/>
                    <a:gd name="T9" fmla="*/ 101 h 134"/>
                    <a:gd name="T10" fmla="*/ 317 w 357"/>
                    <a:gd name="T11" fmla="*/ 91 h 134"/>
                    <a:gd name="T12" fmla="*/ 302 w 357"/>
                    <a:gd name="T13" fmla="*/ 81 h 134"/>
                    <a:gd name="T14" fmla="*/ 287 w 357"/>
                    <a:gd name="T15" fmla="*/ 71 h 134"/>
                    <a:gd name="T16" fmla="*/ 266 w 357"/>
                    <a:gd name="T17" fmla="*/ 61 h 134"/>
                    <a:gd name="T18" fmla="*/ 244 w 357"/>
                    <a:gd name="T19" fmla="*/ 53 h 134"/>
                    <a:gd name="T20" fmla="*/ 221 w 357"/>
                    <a:gd name="T21" fmla="*/ 43 h 134"/>
                    <a:gd name="T22" fmla="*/ 194 w 357"/>
                    <a:gd name="T23" fmla="*/ 36 h 134"/>
                    <a:gd name="T24" fmla="*/ 163 w 357"/>
                    <a:gd name="T25" fmla="*/ 31 h 134"/>
                    <a:gd name="T26" fmla="*/ 136 w 357"/>
                    <a:gd name="T27" fmla="*/ 26 h 134"/>
                    <a:gd name="T28" fmla="*/ 103 w 357"/>
                    <a:gd name="T29" fmla="*/ 20 h 134"/>
                    <a:gd name="T30" fmla="*/ 70 w 357"/>
                    <a:gd name="T31" fmla="*/ 18 h 134"/>
                    <a:gd name="T32" fmla="*/ 35 w 357"/>
                    <a:gd name="T33" fmla="*/ 15 h 134"/>
                    <a:gd name="T34" fmla="*/ 0 w 357"/>
                    <a:gd name="T35" fmla="*/ 15 h 134"/>
                    <a:gd name="T36" fmla="*/ 0 w 357"/>
                    <a:gd name="T37" fmla="*/ 0 h 134"/>
                    <a:gd name="T38" fmla="*/ 35 w 357"/>
                    <a:gd name="T39" fmla="*/ 0 h 134"/>
                    <a:gd name="T40" fmla="*/ 70 w 357"/>
                    <a:gd name="T41" fmla="*/ 3 h 134"/>
                    <a:gd name="T42" fmla="*/ 103 w 357"/>
                    <a:gd name="T43" fmla="*/ 5 h 134"/>
                    <a:gd name="T44" fmla="*/ 138 w 357"/>
                    <a:gd name="T45" fmla="*/ 10 h 134"/>
                    <a:gd name="T46" fmla="*/ 168 w 357"/>
                    <a:gd name="T47" fmla="*/ 15 h 134"/>
                    <a:gd name="T48" fmla="*/ 196 w 357"/>
                    <a:gd name="T49" fmla="*/ 23 h 134"/>
                    <a:gd name="T50" fmla="*/ 224 w 357"/>
                    <a:gd name="T51" fmla="*/ 31 h 134"/>
                    <a:gd name="T52" fmla="*/ 249 w 357"/>
                    <a:gd name="T53" fmla="*/ 38 h 134"/>
                    <a:gd name="T54" fmla="*/ 272 w 357"/>
                    <a:gd name="T55" fmla="*/ 48 h 134"/>
                    <a:gd name="T56" fmla="*/ 294 w 357"/>
                    <a:gd name="T57" fmla="*/ 58 h 134"/>
                    <a:gd name="T58" fmla="*/ 312 w 357"/>
                    <a:gd name="T59" fmla="*/ 68 h 134"/>
                    <a:gd name="T60" fmla="*/ 327 w 357"/>
                    <a:gd name="T61" fmla="*/ 81 h 134"/>
                    <a:gd name="T62" fmla="*/ 339 w 357"/>
                    <a:gd name="T63" fmla="*/ 91 h 134"/>
                    <a:gd name="T64" fmla="*/ 344 w 357"/>
                    <a:gd name="T65" fmla="*/ 99 h 134"/>
                    <a:gd name="T66" fmla="*/ 349 w 357"/>
                    <a:gd name="T67" fmla="*/ 106 h 134"/>
                    <a:gd name="T68" fmla="*/ 354 w 357"/>
                    <a:gd name="T69" fmla="*/ 119 h 134"/>
                    <a:gd name="T70" fmla="*/ 357 w 357"/>
                    <a:gd name="T71" fmla="*/ 132 h 134"/>
                    <a:gd name="T72" fmla="*/ 342 w 357"/>
                    <a:gd name="T7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4">
                      <a:moveTo>
                        <a:pt x="342" y="134"/>
                      </a:moveTo>
                      <a:lnTo>
                        <a:pt x="342" y="124"/>
                      </a:lnTo>
                      <a:lnTo>
                        <a:pt x="337" y="111"/>
                      </a:lnTo>
                      <a:lnTo>
                        <a:pt x="332" y="106"/>
                      </a:lnTo>
                      <a:lnTo>
                        <a:pt x="329" y="101"/>
                      </a:lnTo>
                      <a:lnTo>
                        <a:pt x="317" y="91"/>
                      </a:lnTo>
                      <a:lnTo>
                        <a:pt x="302" y="81"/>
                      </a:lnTo>
                      <a:lnTo>
                        <a:pt x="287" y="71"/>
                      </a:lnTo>
                      <a:lnTo>
                        <a:pt x="266" y="61"/>
                      </a:lnTo>
                      <a:lnTo>
                        <a:pt x="244" y="53"/>
                      </a:lnTo>
                      <a:lnTo>
                        <a:pt x="221" y="43"/>
                      </a:lnTo>
                      <a:lnTo>
                        <a:pt x="194" y="36"/>
                      </a:lnTo>
                      <a:lnTo>
                        <a:pt x="163" y="31"/>
                      </a:lnTo>
                      <a:lnTo>
                        <a:pt x="136" y="26"/>
                      </a:lnTo>
                      <a:lnTo>
                        <a:pt x="103" y="20"/>
                      </a:lnTo>
                      <a:lnTo>
                        <a:pt x="70" y="18"/>
                      </a:lnTo>
                      <a:lnTo>
                        <a:pt x="35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70" y="3"/>
                      </a:lnTo>
                      <a:lnTo>
                        <a:pt x="103" y="5"/>
                      </a:lnTo>
                      <a:lnTo>
                        <a:pt x="138" y="10"/>
                      </a:lnTo>
                      <a:lnTo>
                        <a:pt x="168" y="15"/>
                      </a:lnTo>
                      <a:lnTo>
                        <a:pt x="196" y="23"/>
                      </a:lnTo>
                      <a:lnTo>
                        <a:pt x="224" y="31"/>
                      </a:lnTo>
                      <a:lnTo>
                        <a:pt x="249" y="38"/>
                      </a:lnTo>
                      <a:lnTo>
                        <a:pt x="272" y="48"/>
                      </a:lnTo>
                      <a:lnTo>
                        <a:pt x="294" y="58"/>
                      </a:lnTo>
                      <a:lnTo>
                        <a:pt x="312" y="68"/>
                      </a:lnTo>
                      <a:lnTo>
                        <a:pt x="327" y="81"/>
                      </a:lnTo>
                      <a:lnTo>
                        <a:pt x="339" y="91"/>
                      </a:lnTo>
                      <a:lnTo>
                        <a:pt x="344" y="99"/>
                      </a:lnTo>
                      <a:lnTo>
                        <a:pt x="349" y="106"/>
                      </a:lnTo>
                      <a:lnTo>
                        <a:pt x="354" y="119"/>
                      </a:lnTo>
                      <a:lnTo>
                        <a:pt x="357" y="132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8" name="Freeform 1072"/>
                <p:cNvSpPr>
                  <a:spLocks/>
                </p:cNvSpPr>
                <p:nvPr/>
              </p:nvSpPr>
              <p:spPr bwMode="auto">
                <a:xfrm>
                  <a:off x="661" y="2656"/>
                  <a:ext cx="256" cy="98"/>
                </a:xfrm>
                <a:custGeom>
                  <a:avLst/>
                  <a:gdLst>
                    <a:gd name="T0" fmla="*/ 357 w 357"/>
                    <a:gd name="T1" fmla="*/ 15 h 137"/>
                    <a:gd name="T2" fmla="*/ 322 w 357"/>
                    <a:gd name="T3" fmla="*/ 15 h 137"/>
                    <a:gd name="T4" fmla="*/ 287 w 357"/>
                    <a:gd name="T5" fmla="*/ 18 h 137"/>
                    <a:gd name="T6" fmla="*/ 254 w 357"/>
                    <a:gd name="T7" fmla="*/ 20 h 137"/>
                    <a:gd name="T8" fmla="*/ 221 w 357"/>
                    <a:gd name="T9" fmla="*/ 26 h 137"/>
                    <a:gd name="T10" fmla="*/ 191 w 357"/>
                    <a:gd name="T11" fmla="*/ 31 h 137"/>
                    <a:gd name="T12" fmla="*/ 163 w 357"/>
                    <a:gd name="T13" fmla="*/ 36 h 137"/>
                    <a:gd name="T14" fmla="*/ 136 w 357"/>
                    <a:gd name="T15" fmla="*/ 43 h 137"/>
                    <a:gd name="T16" fmla="*/ 111 w 357"/>
                    <a:gd name="T17" fmla="*/ 53 h 137"/>
                    <a:gd name="T18" fmla="*/ 88 w 357"/>
                    <a:gd name="T19" fmla="*/ 61 h 137"/>
                    <a:gd name="T20" fmla="*/ 70 w 357"/>
                    <a:gd name="T21" fmla="*/ 71 h 137"/>
                    <a:gd name="T22" fmla="*/ 53 w 357"/>
                    <a:gd name="T23" fmla="*/ 81 h 137"/>
                    <a:gd name="T24" fmla="*/ 40 w 357"/>
                    <a:gd name="T25" fmla="*/ 91 h 137"/>
                    <a:gd name="T26" fmla="*/ 28 w 357"/>
                    <a:gd name="T27" fmla="*/ 101 h 137"/>
                    <a:gd name="T28" fmla="*/ 20 w 357"/>
                    <a:gd name="T29" fmla="*/ 114 h 137"/>
                    <a:gd name="T30" fmla="*/ 18 w 357"/>
                    <a:gd name="T31" fmla="*/ 119 h 137"/>
                    <a:gd name="T32" fmla="*/ 15 w 357"/>
                    <a:gd name="T33" fmla="*/ 124 h 137"/>
                    <a:gd name="T34" fmla="*/ 13 w 357"/>
                    <a:gd name="T35" fmla="*/ 137 h 137"/>
                    <a:gd name="T36" fmla="*/ 0 w 357"/>
                    <a:gd name="T37" fmla="*/ 137 h 137"/>
                    <a:gd name="T38" fmla="*/ 0 w 357"/>
                    <a:gd name="T39" fmla="*/ 121 h 137"/>
                    <a:gd name="T40" fmla="*/ 3 w 357"/>
                    <a:gd name="T41" fmla="*/ 114 h 137"/>
                    <a:gd name="T42" fmla="*/ 8 w 357"/>
                    <a:gd name="T43" fmla="*/ 106 h 137"/>
                    <a:gd name="T44" fmla="*/ 18 w 357"/>
                    <a:gd name="T45" fmla="*/ 94 h 137"/>
                    <a:gd name="T46" fmla="*/ 30 w 357"/>
                    <a:gd name="T47" fmla="*/ 81 h 137"/>
                    <a:gd name="T48" fmla="*/ 45 w 357"/>
                    <a:gd name="T49" fmla="*/ 68 h 137"/>
                    <a:gd name="T50" fmla="*/ 63 w 357"/>
                    <a:gd name="T51" fmla="*/ 58 h 137"/>
                    <a:gd name="T52" fmla="*/ 83 w 357"/>
                    <a:gd name="T53" fmla="*/ 48 h 137"/>
                    <a:gd name="T54" fmla="*/ 106 w 357"/>
                    <a:gd name="T55" fmla="*/ 38 h 137"/>
                    <a:gd name="T56" fmla="*/ 131 w 357"/>
                    <a:gd name="T57" fmla="*/ 31 h 137"/>
                    <a:gd name="T58" fmla="*/ 158 w 357"/>
                    <a:gd name="T59" fmla="*/ 23 h 137"/>
                    <a:gd name="T60" fmla="*/ 189 w 357"/>
                    <a:gd name="T61" fmla="*/ 15 h 137"/>
                    <a:gd name="T62" fmla="*/ 219 w 357"/>
                    <a:gd name="T63" fmla="*/ 10 h 137"/>
                    <a:gd name="T64" fmla="*/ 251 w 357"/>
                    <a:gd name="T65" fmla="*/ 8 h 137"/>
                    <a:gd name="T66" fmla="*/ 284 w 357"/>
                    <a:gd name="T67" fmla="*/ 3 h 137"/>
                    <a:gd name="T68" fmla="*/ 319 w 357"/>
                    <a:gd name="T69" fmla="*/ 0 h 137"/>
                    <a:gd name="T70" fmla="*/ 357 w 357"/>
                    <a:gd name="T71" fmla="*/ 0 h 137"/>
                    <a:gd name="T72" fmla="*/ 357 w 357"/>
                    <a:gd name="T73" fmla="*/ 15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7">
                      <a:moveTo>
                        <a:pt x="357" y="15"/>
                      </a:moveTo>
                      <a:lnTo>
                        <a:pt x="322" y="15"/>
                      </a:lnTo>
                      <a:lnTo>
                        <a:pt x="287" y="18"/>
                      </a:lnTo>
                      <a:lnTo>
                        <a:pt x="254" y="20"/>
                      </a:lnTo>
                      <a:lnTo>
                        <a:pt x="221" y="26"/>
                      </a:lnTo>
                      <a:lnTo>
                        <a:pt x="191" y="31"/>
                      </a:lnTo>
                      <a:lnTo>
                        <a:pt x="163" y="36"/>
                      </a:lnTo>
                      <a:lnTo>
                        <a:pt x="136" y="43"/>
                      </a:lnTo>
                      <a:lnTo>
                        <a:pt x="111" y="53"/>
                      </a:lnTo>
                      <a:lnTo>
                        <a:pt x="88" y="61"/>
                      </a:lnTo>
                      <a:lnTo>
                        <a:pt x="70" y="71"/>
                      </a:lnTo>
                      <a:lnTo>
                        <a:pt x="53" y="81"/>
                      </a:lnTo>
                      <a:lnTo>
                        <a:pt x="40" y="91"/>
                      </a:lnTo>
                      <a:lnTo>
                        <a:pt x="28" y="101"/>
                      </a:lnTo>
                      <a:lnTo>
                        <a:pt x="20" y="114"/>
                      </a:lnTo>
                      <a:lnTo>
                        <a:pt x="18" y="119"/>
                      </a:lnTo>
                      <a:lnTo>
                        <a:pt x="15" y="124"/>
                      </a:lnTo>
                      <a:lnTo>
                        <a:pt x="13" y="137"/>
                      </a:lnTo>
                      <a:lnTo>
                        <a:pt x="0" y="137"/>
                      </a:lnTo>
                      <a:lnTo>
                        <a:pt x="0" y="121"/>
                      </a:lnTo>
                      <a:lnTo>
                        <a:pt x="3" y="114"/>
                      </a:lnTo>
                      <a:lnTo>
                        <a:pt x="8" y="106"/>
                      </a:lnTo>
                      <a:lnTo>
                        <a:pt x="18" y="94"/>
                      </a:lnTo>
                      <a:lnTo>
                        <a:pt x="30" y="81"/>
                      </a:lnTo>
                      <a:lnTo>
                        <a:pt x="45" y="68"/>
                      </a:lnTo>
                      <a:lnTo>
                        <a:pt x="63" y="58"/>
                      </a:lnTo>
                      <a:lnTo>
                        <a:pt x="83" y="48"/>
                      </a:lnTo>
                      <a:lnTo>
                        <a:pt x="106" y="38"/>
                      </a:lnTo>
                      <a:lnTo>
                        <a:pt x="131" y="31"/>
                      </a:lnTo>
                      <a:lnTo>
                        <a:pt x="158" y="23"/>
                      </a:lnTo>
                      <a:lnTo>
                        <a:pt x="189" y="15"/>
                      </a:lnTo>
                      <a:lnTo>
                        <a:pt x="219" y="10"/>
                      </a:lnTo>
                      <a:lnTo>
                        <a:pt x="251" y="8"/>
                      </a:lnTo>
                      <a:lnTo>
                        <a:pt x="284" y="3"/>
                      </a:lnTo>
                      <a:lnTo>
                        <a:pt x="319" y="0"/>
                      </a:lnTo>
                      <a:lnTo>
                        <a:pt x="357" y="0"/>
                      </a:lnTo>
                      <a:lnTo>
                        <a:pt x="35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29" name="Oval 1073"/>
                <p:cNvSpPr>
                  <a:spLocks noChangeArrowheads="1"/>
                </p:cNvSpPr>
                <p:nvPr/>
              </p:nvSpPr>
              <p:spPr bwMode="auto">
                <a:xfrm>
                  <a:off x="911" y="2656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0" name="Freeform 1074"/>
                <p:cNvSpPr>
                  <a:spLocks/>
                </p:cNvSpPr>
                <p:nvPr/>
              </p:nvSpPr>
              <p:spPr bwMode="auto">
                <a:xfrm>
                  <a:off x="661" y="2754"/>
                  <a:ext cx="256" cy="98"/>
                </a:xfrm>
                <a:custGeom>
                  <a:avLst/>
                  <a:gdLst>
                    <a:gd name="T0" fmla="*/ 13 w 357"/>
                    <a:gd name="T1" fmla="*/ 0 h 136"/>
                    <a:gd name="T2" fmla="*/ 15 w 357"/>
                    <a:gd name="T3" fmla="*/ 10 h 136"/>
                    <a:gd name="T4" fmla="*/ 20 w 357"/>
                    <a:gd name="T5" fmla="*/ 22 h 136"/>
                    <a:gd name="T6" fmla="*/ 23 w 357"/>
                    <a:gd name="T7" fmla="*/ 27 h 136"/>
                    <a:gd name="T8" fmla="*/ 28 w 357"/>
                    <a:gd name="T9" fmla="*/ 32 h 136"/>
                    <a:gd name="T10" fmla="*/ 40 w 357"/>
                    <a:gd name="T11" fmla="*/ 45 h 136"/>
                    <a:gd name="T12" fmla="*/ 53 w 357"/>
                    <a:gd name="T13" fmla="*/ 55 h 136"/>
                    <a:gd name="T14" fmla="*/ 70 w 357"/>
                    <a:gd name="T15" fmla="*/ 65 h 136"/>
                    <a:gd name="T16" fmla="*/ 88 w 357"/>
                    <a:gd name="T17" fmla="*/ 75 h 136"/>
                    <a:gd name="T18" fmla="*/ 111 w 357"/>
                    <a:gd name="T19" fmla="*/ 83 h 136"/>
                    <a:gd name="T20" fmla="*/ 136 w 357"/>
                    <a:gd name="T21" fmla="*/ 90 h 136"/>
                    <a:gd name="T22" fmla="*/ 163 w 357"/>
                    <a:gd name="T23" fmla="*/ 98 h 136"/>
                    <a:gd name="T24" fmla="*/ 191 w 357"/>
                    <a:gd name="T25" fmla="*/ 106 h 136"/>
                    <a:gd name="T26" fmla="*/ 221 w 357"/>
                    <a:gd name="T27" fmla="*/ 111 h 136"/>
                    <a:gd name="T28" fmla="*/ 254 w 357"/>
                    <a:gd name="T29" fmla="*/ 116 h 136"/>
                    <a:gd name="T30" fmla="*/ 287 w 357"/>
                    <a:gd name="T31" fmla="*/ 118 h 136"/>
                    <a:gd name="T32" fmla="*/ 322 w 357"/>
                    <a:gd name="T33" fmla="*/ 121 h 136"/>
                    <a:gd name="T34" fmla="*/ 357 w 357"/>
                    <a:gd name="T35" fmla="*/ 121 h 136"/>
                    <a:gd name="T36" fmla="*/ 357 w 357"/>
                    <a:gd name="T37" fmla="*/ 136 h 136"/>
                    <a:gd name="T38" fmla="*/ 319 w 357"/>
                    <a:gd name="T39" fmla="*/ 133 h 136"/>
                    <a:gd name="T40" fmla="*/ 287 w 357"/>
                    <a:gd name="T41" fmla="*/ 133 h 136"/>
                    <a:gd name="T42" fmla="*/ 251 w 357"/>
                    <a:gd name="T43" fmla="*/ 128 h 136"/>
                    <a:gd name="T44" fmla="*/ 219 w 357"/>
                    <a:gd name="T45" fmla="*/ 126 h 136"/>
                    <a:gd name="T46" fmla="*/ 189 w 357"/>
                    <a:gd name="T47" fmla="*/ 121 h 136"/>
                    <a:gd name="T48" fmla="*/ 158 w 357"/>
                    <a:gd name="T49" fmla="*/ 113 h 136"/>
                    <a:gd name="T50" fmla="*/ 131 w 357"/>
                    <a:gd name="T51" fmla="*/ 106 h 136"/>
                    <a:gd name="T52" fmla="*/ 106 w 357"/>
                    <a:gd name="T53" fmla="*/ 98 h 136"/>
                    <a:gd name="T54" fmla="*/ 83 w 357"/>
                    <a:gd name="T55" fmla="*/ 88 h 136"/>
                    <a:gd name="T56" fmla="*/ 63 w 357"/>
                    <a:gd name="T57" fmla="*/ 78 h 136"/>
                    <a:gd name="T58" fmla="*/ 45 w 357"/>
                    <a:gd name="T59" fmla="*/ 68 h 136"/>
                    <a:gd name="T60" fmla="*/ 30 w 357"/>
                    <a:gd name="T61" fmla="*/ 55 h 136"/>
                    <a:gd name="T62" fmla="*/ 18 w 357"/>
                    <a:gd name="T63" fmla="*/ 42 h 136"/>
                    <a:gd name="T64" fmla="*/ 13 w 357"/>
                    <a:gd name="T65" fmla="*/ 35 h 136"/>
                    <a:gd name="T66" fmla="*/ 8 w 357"/>
                    <a:gd name="T67" fmla="*/ 27 h 136"/>
                    <a:gd name="T68" fmla="*/ 3 w 357"/>
                    <a:gd name="T69" fmla="*/ 15 h 136"/>
                    <a:gd name="T70" fmla="*/ 0 w 357"/>
                    <a:gd name="T71" fmla="*/ 0 h 136"/>
                    <a:gd name="T72" fmla="*/ 13 w 357"/>
                    <a:gd name="T73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6">
                      <a:moveTo>
                        <a:pt x="13" y="0"/>
                      </a:moveTo>
                      <a:lnTo>
                        <a:pt x="15" y="10"/>
                      </a:lnTo>
                      <a:lnTo>
                        <a:pt x="20" y="22"/>
                      </a:lnTo>
                      <a:lnTo>
                        <a:pt x="23" y="27"/>
                      </a:lnTo>
                      <a:lnTo>
                        <a:pt x="28" y="32"/>
                      </a:lnTo>
                      <a:lnTo>
                        <a:pt x="40" y="45"/>
                      </a:lnTo>
                      <a:lnTo>
                        <a:pt x="53" y="55"/>
                      </a:lnTo>
                      <a:lnTo>
                        <a:pt x="70" y="65"/>
                      </a:lnTo>
                      <a:lnTo>
                        <a:pt x="88" y="75"/>
                      </a:lnTo>
                      <a:lnTo>
                        <a:pt x="111" y="83"/>
                      </a:lnTo>
                      <a:lnTo>
                        <a:pt x="136" y="90"/>
                      </a:lnTo>
                      <a:lnTo>
                        <a:pt x="163" y="98"/>
                      </a:lnTo>
                      <a:lnTo>
                        <a:pt x="191" y="106"/>
                      </a:lnTo>
                      <a:lnTo>
                        <a:pt x="221" y="111"/>
                      </a:lnTo>
                      <a:lnTo>
                        <a:pt x="254" y="116"/>
                      </a:lnTo>
                      <a:lnTo>
                        <a:pt x="287" y="118"/>
                      </a:lnTo>
                      <a:lnTo>
                        <a:pt x="322" y="121"/>
                      </a:lnTo>
                      <a:lnTo>
                        <a:pt x="357" y="121"/>
                      </a:lnTo>
                      <a:lnTo>
                        <a:pt x="357" y="136"/>
                      </a:lnTo>
                      <a:lnTo>
                        <a:pt x="319" y="133"/>
                      </a:lnTo>
                      <a:lnTo>
                        <a:pt x="287" y="133"/>
                      </a:lnTo>
                      <a:lnTo>
                        <a:pt x="251" y="128"/>
                      </a:lnTo>
                      <a:lnTo>
                        <a:pt x="219" y="126"/>
                      </a:lnTo>
                      <a:lnTo>
                        <a:pt x="189" y="121"/>
                      </a:lnTo>
                      <a:lnTo>
                        <a:pt x="158" y="113"/>
                      </a:lnTo>
                      <a:lnTo>
                        <a:pt x="131" y="106"/>
                      </a:lnTo>
                      <a:lnTo>
                        <a:pt x="106" y="98"/>
                      </a:lnTo>
                      <a:lnTo>
                        <a:pt x="83" y="88"/>
                      </a:lnTo>
                      <a:lnTo>
                        <a:pt x="63" y="78"/>
                      </a:lnTo>
                      <a:lnTo>
                        <a:pt x="45" y="68"/>
                      </a:lnTo>
                      <a:lnTo>
                        <a:pt x="30" y="55"/>
                      </a:lnTo>
                      <a:lnTo>
                        <a:pt x="18" y="42"/>
                      </a:lnTo>
                      <a:lnTo>
                        <a:pt x="13" y="35"/>
                      </a:lnTo>
                      <a:lnTo>
                        <a:pt x="8" y="27"/>
                      </a:lnTo>
                      <a:lnTo>
                        <a:pt x="3" y="15"/>
                      </a:lnTo>
                      <a:lnTo>
                        <a:pt x="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2" name="Freeform 1076"/>
                <p:cNvSpPr>
                  <a:spLocks/>
                </p:cNvSpPr>
                <p:nvPr/>
              </p:nvSpPr>
              <p:spPr bwMode="auto">
                <a:xfrm>
                  <a:off x="917" y="2752"/>
                  <a:ext cx="255" cy="100"/>
                </a:xfrm>
                <a:custGeom>
                  <a:avLst/>
                  <a:gdLst>
                    <a:gd name="T0" fmla="*/ 0 w 357"/>
                    <a:gd name="T1" fmla="*/ 124 h 139"/>
                    <a:gd name="T2" fmla="*/ 35 w 357"/>
                    <a:gd name="T3" fmla="*/ 124 h 139"/>
                    <a:gd name="T4" fmla="*/ 70 w 357"/>
                    <a:gd name="T5" fmla="*/ 121 h 139"/>
                    <a:gd name="T6" fmla="*/ 103 w 357"/>
                    <a:gd name="T7" fmla="*/ 119 h 139"/>
                    <a:gd name="T8" fmla="*/ 136 w 357"/>
                    <a:gd name="T9" fmla="*/ 114 h 139"/>
                    <a:gd name="T10" fmla="*/ 166 w 357"/>
                    <a:gd name="T11" fmla="*/ 109 h 139"/>
                    <a:gd name="T12" fmla="*/ 194 w 357"/>
                    <a:gd name="T13" fmla="*/ 101 h 139"/>
                    <a:gd name="T14" fmla="*/ 221 w 357"/>
                    <a:gd name="T15" fmla="*/ 93 h 139"/>
                    <a:gd name="T16" fmla="*/ 244 w 357"/>
                    <a:gd name="T17" fmla="*/ 86 h 139"/>
                    <a:gd name="T18" fmla="*/ 266 w 357"/>
                    <a:gd name="T19" fmla="*/ 78 h 139"/>
                    <a:gd name="T20" fmla="*/ 287 w 357"/>
                    <a:gd name="T21" fmla="*/ 68 h 139"/>
                    <a:gd name="T22" fmla="*/ 302 w 357"/>
                    <a:gd name="T23" fmla="*/ 58 h 139"/>
                    <a:gd name="T24" fmla="*/ 317 w 357"/>
                    <a:gd name="T25" fmla="*/ 48 h 139"/>
                    <a:gd name="T26" fmla="*/ 329 w 357"/>
                    <a:gd name="T27" fmla="*/ 35 h 139"/>
                    <a:gd name="T28" fmla="*/ 337 w 357"/>
                    <a:gd name="T29" fmla="*/ 25 h 139"/>
                    <a:gd name="T30" fmla="*/ 339 w 357"/>
                    <a:gd name="T31" fmla="*/ 20 h 139"/>
                    <a:gd name="T32" fmla="*/ 342 w 357"/>
                    <a:gd name="T33" fmla="*/ 13 h 139"/>
                    <a:gd name="T34" fmla="*/ 342 w 357"/>
                    <a:gd name="T35" fmla="*/ 0 h 139"/>
                    <a:gd name="T36" fmla="*/ 357 w 357"/>
                    <a:gd name="T37" fmla="*/ 3 h 139"/>
                    <a:gd name="T38" fmla="*/ 354 w 357"/>
                    <a:gd name="T39" fmla="*/ 18 h 139"/>
                    <a:gd name="T40" fmla="*/ 352 w 357"/>
                    <a:gd name="T41" fmla="*/ 25 h 139"/>
                    <a:gd name="T42" fmla="*/ 347 w 357"/>
                    <a:gd name="T43" fmla="*/ 33 h 139"/>
                    <a:gd name="T44" fmla="*/ 339 w 357"/>
                    <a:gd name="T45" fmla="*/ 45 h 139"/>
                    <a:gd name="T46" fmla="*/ 327 w 357"/>
                    <a:gd name="T47" fmla="*/ 58 h 139"/>
                    <a:gd name="T48" fmla="*/ 312 w 357"/>
                    <a:gd name="T49" fmla="*/ 71 h 139"/>
                    <a:gd name="T50" fmla="*/ 294 w 357"/>
                    <a:gd name="T51" fmla="*/ 81 h 139"/>
                    <a:gd name="T52" fmla="*/ 272 w 357"/>
                    <a:gd name="T53" fmla="*/ 91 h 139"/>
                    <a:gd name="T54" fmla="*/ 249 w 357"/>
                    <a:gd name="T55" fmla="*/ 101 h 139"/>
                    <a:gd name="T56" fmla="*/ 224 w 357"/>
                    <a:gd name="T57" fmla="*/ 109 h 139"/>
                    <a:gd name="T58" fmla="*/ 196 w 357"/>
                    <a:gd name="T59" fmla="*/ 116 h 139"/>
                    <a:gd name="T60" fmla="*/ 166 w 357"/>
                    <a:gd name="T61" fmla="*/ 124 h 139"/>
                    <a:gd name="T62" fmla="*/ 136 w 357"/>
                    <a:gd name="T63" fmla="*/ 129 h 139"/>
                    <a:gd name="T64" fmla="*/ 103 w 357"/>
                    <a:gd name="T65" fmla="*/ 131 h 139"/>
                    <a:gd name="T66" fmla="*/ 70 w 357"/>
                    <a:gd name="T67" fmla="*/ 136 h 139"/>
                    <a:gd name="T68" fmla="*/ 35 w 357"/>
                    <a:gd name="T69" fmla="*/ 136 h 139"/>
                    <a:gd name="T70" fmla="*/ 0 w 357"/>
                    <a:gd name="T71" fmla="*/ 139 h 139"/>
                    <a:gd name="T72" fmla="*/ 0 w 357"/>
                    <a:gd name="T73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9">
                      <a:moveTo>
                        <a:pt x="0" y="124"/>
                      </a:moveTo>
                      <a:lnTo>
                        <a:pt x="35" y="124"/>
                      </a:lnTo>
                      <a:lnTo>
                        <a:pt x="70" y="121"/>
                      </a:lnTo>
                      <a:lnTo>
                        <a:pt x="103" y="119"/>
                      </a:lnTo>
                      <a:lnTo>
                        <a:pt x="136" y="114"/>
                      </a:lnTo>
                      <a:lnTo>
                        <a:pt x="166" y="109"/>
                      </a:lnTo>
                      <a:lnTo>
                        <a:pt x="194" y="101"/>
                      </a:lnTo>
                      <a:lnTo>
                        <a:pt x="221" y="93"/>
                      </a:lnTo>
                      <a:lnTo>
                        <a:pt x="244" y="86"/>
                      </a:lnTo>
                      <a:lnTo>
                        <a:pt x="266" y="78"/>
                      </a:lnTo>
                      <a:lnTo>
                        <a:pt x="287" y="68"/>
                      </a:lnTo>
                      <a:lnTo>
                        <a:pt x="302" y="58"/>
                      </a:lnTo>
                      <a:lnTo>
                        <a:pt x="317" y="48"/>
                      </a:lnTo>
                      <a:lnTo>
                        <a:pt x="329" y="35"/>
                      </a:lnTo>
                      <a:lnTo>
                        <a:pt x="337" y="25"/>
                      </a:lnTo>
                      <a:lnTo>
                        <a:pt x="339" y="20"/>
                      </a:lnTo>
                      <a:lnTo>
                        <a:pt x="342" y="13"/>
                      </a:lnTo>
                      <a:lnTo>
                        <a:pt x="342" y="0"/>
                      </a:lnTo>
                      <a:lnTo>
                        <a:pt x="357" y="3"/>
                      </a:lnTo>
                      <a:lnTo>
                        <a:pt x="354" y="18"/>
                      </a:lnTo>
                      <a:lnTo>
                        <a:pt x="352" y="25"/>
                      </a:lnTo>
                      <a:lnTo>
                        <a:pt x="347" y="33"/>
                      </a:lnTo>
                      <a:lnTo>
                        <a:pt x="339" y="45"/>
                      </a:lnTo>
                      <a:lnTo>
                        <a:pt x="327" y="58"/>
                      </a:lnTo>
                      <a:lnTo>
                        <a:pt x="312" y="71"/>
                      </a:lnTo>
                      <a:lnTo>
                        <a:pt x="294" y="81"/>
                      </a:lnTo>
                      <a:lnTo>
                        <a:pt x="272" y="91"/>
                      </a:lnTo>
                      <a:lnTo>
                        <a:pt x="249" y="101"/>
                      </a:lnTo>
                      <a:lnTo>
                        <a:pt x="224" y="109"/>
                      </a:lnTo>
                      <a:lnTo>
                        <a:pt x="196" y="116"/>
                      </a:lnTo>
                      <a:lnTo>
                        <a:pt x="166" y="124"/>
                      </a:lnTo>
                      <a:lnTo>
                        <a:pt x="136" y="129"/>
                      </a:lnTo>
                      <a:lnTo>
                        <a:pt x="103" y="131"/>
                      </a:lnTo>
                      <a:lnTo>
                        <a:pt x="70" y="136"/>
                      </a:lnTo>
                      <a:lnTo>
                        <a:pt x="35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3" name="Oval 1077"/>
                <p:cNvSpPr>
                  <a:spLocks noChangeArrowheads="1"/>
                </p:cNvSpPr>
                <p:nvPr/>
              </p:nvSpPr>
              <p:spPr bwMode="auto">
                <a:xfrm>
                  <a:off x="911" y="2841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4" name="Rectangle 1078"/>
                <p:cNvSpPr>
                  <a:spLocks noChangeArrowheads="1"/>
                </p:cNvSpPr>
                <p:nvPr/>
              </p:nvSpPr>
              <p:spPr bwMode="auto">
                <a:xfrm>
                  <a:off x="1161" y="2752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5" name="Oval 1079"/>
                <p:cNvSpPr>
                  <a:spLocks noChangeArrowheads="1"/>
                </p:cNvSpPr>
                <p:nvPr/>
              </p:nvSpPr>
              <p:spPr bwMode="auto">
                <a:xfrm>
                  <a:off x="1161" y="2748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6" name="Oval 1080"/>
                <p:cNvSpPr>
                  <a:spLocks noChangeArrowheads="1"/>
                </p:cNvSpPr>
                <p:nvPr/>
              </p:nvSpPr>
              <p:spPr bwMode="auto">
                <a:xfrm>
                  <a:off x="1161" y="2746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7" name="Freeform 1081"/>
                <p:cNvSpPr>
                  <a:spLocks/>
                </p:cNvSpPr>
                <p:nvPr/>
              </p:nvSpPr>
              <p:spPr bwMode="auto">
                <a:xfrm>
                  <a:off x="667" y="2242"/>
                  <a:ext cx="499" cy="179"/>
                </a:xfrm>
                <a:custGeom>
                  <a:avLst/>
                  <a:gdLst>
                    <a:gd name="T0" fmla="*/ 698 w 698"/>
                    <a:gd name="T1" fmla="*/ 119 h 250"/>
                    <a:gd name="T2" fmla="*/ 691 w 698"/>
                    <a:gd name="T3" fmla="*/ 101 h 250"/>
                    <a:gd name="T4" fmla="*/ 683 w 698"/>
                    <a:gd name="T5" fmla="*/ 89 h 250"/>
                    <a:gd name="T6" fmla="*/ 656 w 698"/>
                    <a:gd name="T7" fmla="*/ 66 h 250"/>
                    <a:gd name="T8" fmla="*/ 618 w 698"/>
                    <a:gd name="T9" fmla="*/ 46 h 250"/>
                    <a:gd name="T10" fmla="*/ 570 w 698"/>
                    <a:gd name="T11" fmla="*/ 28 h 250"/>
                    <a:gd name="T12" fmla="*/ 515 w 698"/>
                    <a:gd name="T13" fmla="*/ 15 h 250"/>
                    <a:gd name="T14" fmla="*/ 452 w 698"/>
                    <a:gd name="T15" fmla="*/ 5 h 250"/>
                    <a:gd name="T16" fmla="*/ 384 w 698"/>
                    <a:gd name="T17" fmla="*/ 0 h 250"/>
                    <a:gd name="T18" fmla="*/ 314 w 698"/>
                    <a:gd name="T19" fmla="*/ 0 h 250"/>
                    <a:gd name="T20" fmla="*/ 243 w 698"/>
                    <a:gd name="T21" fmla="*/ 5 h 250"/>
                    <a:gd name="T22" fmla="*/ 183 w 698"/>
                    <a:gd name="T23" fmla="*/ 15 h 250"/>
                    <a:gd name="T24" fmla="*/ 125 w 698"/>
                    <a:gd name="T25" fmla="*/ 28 h 250"/>
                    <a:gd name="T26" fmla="*/ 77 w 698"/>
                    <a:gd name="T27" fmla="*/ 46 h 250"/>
                    <a:gd name="T28" fmla="*/ 40 w 698"/>
                    <a:gd name="T29" fmla="*/ 66 h 250"/>
                    <a:gd name="T30" fmla="*/ 15 w 698"/>
                    <a:gd name="T31" fmla="*/ 89 h 250"/>
                    <a:gd name="T32" fmla="*/ 2 w 698"/>
                    <a:gd name="T33" fmla="*/ 106 h 250"/>
                    <a:gd name="T34" fmla="*/ 0 w 698"/>
                    <a:gd name="T35" fmla="*/ 126 h 250"/>
                    <a:gd name="T36" fmla="*/ 0 w 698"/>
                    <a:gd name="T37" fmla="*/ 139 h 250"/>
                    <a:gd name="T38" fmla="*/ 10 w 698"/>
                    <a:gd name="T39" fmla="*/ 157 h 250"/>
                    <a:gd name="T40" fmla="*/ 27 w 698"/>
                    <a:gd name="T41" fmla="*/ 174 h 250"/>
                    <a:gd name="T42" fmla="*/ 57 w 698"/>
                    <a:gd name="T43" fmla="*/ 195 h 250"/>
                    <a:gd name="T44" fmla="*/ 100 w 698"/>
                    <a:gd name="T45" fmla="*/ 215 h 250"/>
                    <a:gd name="T46" fmla="*/ 153 w 698"/>
                    <a:gd name="T47" fmla="*/ 230 h 250"/>
                    <a:gd name="T48" fmla="*/ 213 w 698"/>
                    <a:gd name="T49" fmla="*/ 243 h 250"/>
                    <a:gd name="T50" fmla="*/ 279 w 698"/>
                    <a:gd name="T51" fmla="*/ 248 h 250"/>
                    <a:gd name="T52" fmla="*/ 349 w 698"/>
                    <a:gd name="T53" fmla="*/ 250 h 250"/>
                    <a:gd name="T54" fmla="*/ 419 w 698"/>
                    <a:gd name="T55" fmla="*/ 248 h 250"/>
                    <a:gd name="T56" fmla="*/ 485 w 698"/>
                    <a:gd name="T57" fmla="*/ 243 h 250"/>
                    <a:gd name="T58" fmla="*/ 545 w 698"/>
                    <a:gd name="T59" fmla="*/ 230 h 250"/>
                    <a:gd name="T60" fmla="*/ 595 w 698"/>
                    <a:gd name="T61" fmla="*/ 215 h 250"/>
                    <a:gd name="T62" fmla="*/ 638 w 698"/>
                    <a:gd name="T63" fmla="*/ 195 h 250"/>
                    <a:gd name="T64" fmla="*/ 671 w 698"/>
                    <a:gd name="T65" fmla="*/ 174 h 250"/>
                    <a:gd name="T66" fmla="*/ 691 w 698"/>
                    <a:gd name="T67" fmla="*/ 152 h 250"/>
                    <a:gd name="T68" fmla="*/ 696 w 698"/>
                    <a:gd name="T69" fmla="*/ 13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8" h="250">
                      <a:moveTo>
                        <a:pt x="698" y="126"/>
                      </a:moveTo>
                      <a:lnTo>
                        <a:pt x="698" y="119"/>
                      </a:lnTo>
                      <a:lnTo>
                        <a:pt x="696" y="111"/>
                      </a:lnTo>
                      <a:lnTo>
                        <a:pt x="691" y="101"/>
                      </a:lnTo>
                      <a:lnTo>
                        <a:pt x="688" y="94"/>
                      </a:lnTo>
                      <a:lnTo>
                        <a:pt x="683" y="89"/>
                      </a:lnTo>
                      <a:lnTo>
                        <a:pt x="671" y="76"/>
                      </a:lnTo>
                      <a:lnTo>
                        <a:pt x="656" y="66"/>
                      </a:lnTo>
                      <a:lnTo>
                        <a:pt x="638" y="56"/>
                      </a:lnTo>
                      <a:lnTo>
                        <a:pt x="618" y="46"/>
                      </a:lnTo>
                      <a:lnTo>
                        <a:pt x="595" y="36"/>
                      </a:lnTo>
                      <a:lnTo>
                        <a:pt x="570" y="28"/>
                      </a:lnTo>
                      <a:lnTo>
                        <a:pt x="545" y="20"/>
                      </a:lnTo>
                      <a:lnTo>
                        <a:pt x="515" y="15"/>
                      </a:lnTo>
                      <a:lnTo>
                        <a:pt x="485" y="10"/>
                      </a:lnTo>
                      <a:lnTo>
                        <a:pt x="452" y="5"/>
                      </a:lnTo>
                      <a:lnTo>
                        <a:pt x="419" y="3"/>
                      </a:lnTo>
                      <a:lnTo>
                        <a:pt x="384" y="0"/>
                      </a:lnTo>
                      <a:lnTo>
                        <a:pt x="349" y="0"/>
                      </a:lnTo>
                      <a:lnTo>
                        <a:pt x="314" y="0"/>
                      </a:lnTo>
                      <a:lnTo>
                        <a:pt x="279" y="3"/>
                      </a:lnTo>
                      <a:lnTo>
                        <a:pt x="243" y="5"/>
                      </a:lnTo>
                      <a:lnTo>
                        <a:pt x="213" y="10"/>
                      </a:lnTo>
                      <a:lnTo>
                        <a:pt x="183" y="15"/>
                      </a:lnTo>
                      <a:lnTo>
                        <a:pt x="153" y="20"/>
                      </a:lnTo>
                      <a:lnTo>
                        <a:pt x="125" y="28"/>
                      </a:lnTo>
                      <a:lnTo>
                        <a:pt x="100" y="36"/>
                      </a:lnTo>
                      <a:lnTo>
                        <a:pt x="77" y="46"/>
                      </a:lnTo>
                      <a:lnTo>
                        <a:pt x="57" y="56"/>
                      </a:lnTo>
                      <a:lnTo>
                        <a:pt x="40" y="66"/>
                      </a:lnTo>
                      <a:lnTo>
                        <a:pt x="27" y="76"/>
                      </a:lnTo>
                      <a:lnTo>
                        <a:pt x="15" y="89"/>
                      </a:lnTo>
                      <a:lnTo>
                        <a:pt x="5" y="101"/>
                      </a:lnTo>
                      <a:lnTo>
                        <a:pt x="2" y="106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0" y="131"/>
                      </a:lnTo>
                      <a:lnTo>
                        <a:pt x="0" y="139"/>
                      </a:lnTo>
                      <a:lnTo>
                        <a:pt x="5" y="152"/>
                      </a:lnTo>
                      <a:lnTo>
                        <a:pt x="10" y="157"/>
                      </a:lnTo>
                      <a:lnTo>
                        <a:pt x="15" y="162"/>
                      </a:lnTo>
                      <a:lnTo>
                        <a:pt x="27" y="174"/>
                      </a:lnTo>
                      <a:lnTo>
                        <a:pt x="40" y="184"/>
                      </a:lnTo>
                      <a:lnTo>
                        <a:pt x="57" y="195"/>
                      </a:lnTo>
                      <a:lnTo>
                        <a:pt x="77" y="205"/>
                      </a:lnTo>
                      <a:lnTo>
                        <a:pt x="100" y="215"/>
                      </a:lnTo>
                      <a:lnTo>
                        <a:pt x="125" y="222"/>
                      </a:lnTo>
                      <a:lnTo>
                        <a:pt x="153" y="230"/>
                      </a:lnTo>
                      <a:lnTo>
                        <a:pt x="183" y="235"/>
                      </a:lnTo>
                      <a:lnTo>
                        <a:pt x="213" y="243"/>
                      </a:lnTo>
                      <a:lnTo>
                        <a:pt x="243" y="245"/>
                      </a:lnTo>
                      <a:lnTo>
                        <a:pt x="279" y="248"/>
                      </a:lnTo>
                      <a:lnTo>
                        <a:pt x="314" y="250"/>
                      </a:lnTo>
                      <a:lnTo>
                        <a:pt x="349" y="250"/>
                      </a:lnTo>
                      <a:lnTo>
                        <a:pt x="384" y="250"/>
                      </a:lnTo>
                      <a:lnTo>
                        <a:pt x="419" y="248"/>
                      </a:lnTo>
                      <a:lnTo>
                        <a:pt x="452" y="245"/>
                      </a:lnTo>
                      <a:lnTo>
                        <a:pt x="485" y="243"/>
                      </a:lnTo>
                      <a:lnTo>
                        <a:pt x="515" y="235"/>
                      </a:lnTo>
                      <a:lnTo>
                        <a:pt x="545" y="230"/>
                      </a:lnTo>
                      <a:lnTo>
                        <a:pt x="570" y="222"/>
                      </a:lnTo>
                      <a:lnTo>
                        <a:pt x="595" y="215"/>
                      </a:lnTo>
                      <a:lnTo>
                        <a:pt x="618" y="205"/>
                      </a:lnTo>
                      <a:lnTo>
                        <a:pt x="638" y="195"/>
                      </a:lnTo>
                      <a:lnTo>
                        <a:pt x="656" y="184"/>
                      </a:lnTo>
                      <a:lnTo>
                        <a:pt x="671" y="174"/>
                      </a:lnTo>
                      <a:lnTo>
                        <a:pt x="683" y="162"/>
                      </a:lnTo>
                      <a:lnTo>
                        <a:pt x="691" y="152"/>
                      </a:lnTo>
                      <a:lnTo>
                        <a:pt x="693" y="144"/>
                      </a:lnTo>
                      <a:lnTo>
                        <a:pt x="696" y="139"/>
                      </a:lnTo>
                      <a:lnTo>
                        <a:pt x="698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8" name="Freeform 1082"/>
                <p:cNvSpPr>
                  <a:spLocks/>
                </p:cNvSpPr>
                <p:nvPr/>
              </p:nvSpPr>
              <p:spPr bwMode="auto">
                <a:xfrm>
                  <a:off x="917" y="2237"/>
                  <a:ext cx="255" cy="96"/>
                </a:xfrm>
                <a:custGeom>
                  <a:avLst/>
                  <a:gdLst>
                    <a:gd name="T0" fmla="*/ 342 w 357"/>
                    <a:gd name="T1" fmla="*/ 133 h 133"/>
                    <a:gd name="T2" fmla="*/ 342 w 357"/>
                    <a:gd name="T3" fmla="*/ 126 h 133"/>
                    <a:gd name="T4" fmla="*/ 342 w 357"/>
                    <a:gd name="T5" fmla="*/ 121 h 133"/>
                    <a:gd name="T6" fmla="*/ 337 w 357"/>
                    <a:gd name="T7" fmla="*/ 111 h 133"/>
                    <a:gd name="T8" fmla="*/ 332 w 357"/>
                    <a:gd name="T9" fmla="*/ 106 h 133"/>
                    <a:gd name="T10" fmla="*/ 329 w 357"/>
                    <a:gd name="T11" fmla="*/ 101 h 133"/>
                    <a:gd name="T12" fmla="*/ 317 w 357"/>
                    <a:gd name="T13" fmla="*/ 88 h 133"/>
                    <a:gd name="T14" fmla="*/ 302 w 357"/>
                    <a:gd name="T15" fmla="*/ 78 h 133"/>
                    <a:gd name="T16" fmla="*/ 287 w 357"/>
                    <a:gd name="T17" fmla="*/ 68 h 133"/>
                    <a:gd name="T18" fmla="*/ 266 w 357"/>
                    <a:gd name="T19" fmla="*/ 60 h 133"/>
                    <a:gd name="T20" fmla="*/ 244 w 357"/>
                    <a:gd name="T21" fmla="*/ 50 h 133"/>
                    <a:gd name="T22" fmla="*/ 221 w 357"/>
                    <a:gd name="T23" fmla="*/ 43 h 133"/>
                    <a:gd name="T24" fmla="*/ 194 w 357"/>
                    <a:gd name="T25" fmla="*/ 35 h 133"/>
                    <a:gd name="T26" fmla="*/ 163 w 357"/>
                    <a:gd name="T27" fmla="*/ 27 h 133"/>
                    <a:gd name="T28" fmla="*/ 136 w 357"/>
                    <a:gd name="T29" fmla="*/ 22 h 133"/>
                    <a:gd name="T30" fmla="*/ 103 w 357"/>
                    <a:gd name="T31" fmla="*/ 20 h 133"/>
                    <a:gd name="T32" fmla="*/ 70 w 357"/>
                    <a:gd name="T33" fmla="*/ 15 h 133"/>
                    <a:gd name="T34" fmla="*/ 35 w 357"/>
                    <a:gd name="T35" fmla="*/ 15 h 133"/>
                    <a:gd name="T36" fmla="*/ 0 w 357"/>
                    <a:gd name="T37" fmla="*/ 12 h 133"/>
                    <a:gd name="T38" fmla="*/ 0 w 357"/>
                    <a:gd name="T39" fmla="*/ 0 h 133"/>
                    <a:gd name="T40" fmla="*/ 35 w 357"/>
                    <a:gd name="T41" fmla="*/ 0 h 133"/>
                    <a:gd name="T42" fmla="*/ 70 w 357"/>
                    <a:gd name="T43" fmla="*/ 2 h 133"/>
                    <a:gd name="T44" fmla="*/ 103 w 357"/>
                    <a:gd name="T45" fmla="*/ 5 h 133"/>
                    <a:gd name="T46" fmla="*/ 138 w 357"/>
                    <a:gd name="T47" fmla="*/ 10 h 133"/>
                    <a:gd name="T48" fmla="*/ 168 w 357"/>
                    <a:gd name="T49" fmla="*/ 15 h 133"/>
                    <a:gd name="T50" fmla="*/ 196 w 357"/>
                    <a:gd name="T51" fmla="*/ 20 h 133"/>
                    <a:gd name="T52" fmla="*/ 224 w 357"/>
                    <a:gd name="T53" fmla="*/ 27 h 133"/>
                    <a:gd name="T54" fmla="*/ 249 w 357"/>
                    <a:gd name="T55" fmla="*/ 37 h 133"/>
                    <a:gd name="T56" fmla="*/ 272 w 357"/>
                    <a:gd name="T57" fmla="*/ 45 h 133"/>
                    <a:gd name="T58" fmla="*/ 294 w 357"/>
                    <a:gd name="T59" fmla="*/ 55 h 133"/>
                    <a:gd name="T60" fmla="*/ 312 w 357"/>
                    <a:gd name="T61" fmla="*/ 68 h 133"/>
                    <a:gd name="T62" fmla="*/ 327 w 357"/>
                    <a:gd name="T63" fmla="*/ 78 h 133"/>
                    <a:gd name="T64" fmla="*/ 339 w 357"/>
                    <a:gd name="T65" fmla="*/ 90 h 133"/>
                    <a:gd name="T66" fmla="*/ 344 w 357"/>
                    <a:gd name="T67" fmla="*/ 96 h 133"/>
                    <a:gd name="T68" fmla="*/ 349 w 357"/>
                    <a:gd name="T69" fmla="*/ 103 h 133"/>
                    <a:gd name="T70" fmla="*/ 354 w 357"/>
                    <a:gd name="T71" fmla="*/ 116 h 133"/>
                    <a:gd name="T72" fmla="*/ 357 w 357"/>
                    <a:gd name="T73" fmla="*/ 123 h 133"/>
                    <a:gd name="T74" fmla="*/ 357 w 357"/>
                    <a:gd name="T75" fmla="*/ 131 h 133"/>
                    <a:gd name="T76" fmla="*/ 342 w 357"/>
                    <a:gd name="T7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7" h="133">
                      <a:moveTo>
                        <a:pt x="342" y="133"/>
                      </a:moveTo>
                      <a:lnTo>
                        <a:pt x="342" y="126"/>
                      </a:lnTo>
                      <a:lnTo>
                        <a:pt x="342" y="121"/>
                      </a:lnTo>
                      <a:lnTo>
                        <a:pt x="337" y="111"/>
                      </a:lnTo>
                      <a:lnTo>
                        <a:pt x="332" y="106"/>
                      </a:lnTo>
                      <a:lnTo>
                        <a:pt x="329" y="101"/>
                      </a:lnTo>
                      <a:lnTo>
                        <a:pt x="317" y="88"/>
                      </a:lnTo>
                      <a:lnTo>
                        <a:pt x="302" y="78"/>
                      </a:lnTo>
                      <a:lnTo>
                        <a:pt x="287" y="68"/>
                      </a:lnTo>
                      <a:lnTo>
                        <a:pt x="266" y="60"/>
                      </a:lnTo>
                      <a:lnTo>
                        <a:pt x="244" y="50"/>
                      </a:lnTo>
                      <a:lnTo>
                        <a:pt x="221" y="43"/>
                      </a:lnTo>
                      <a:lnTo>
                        <a:pt x="194" y="35"/>
                      </a:lnTo>
                      <a:lnTo>
                        <a:pt x="163" y="27"/>
                      </a:lnTo>
                      <a:lnTo>
                        <a:pt x="136" y="22"/>
                      </a:lnTo>
                      <a:lnTo>
                        <a:pt x="103" y="20"/>
                      </a:lnTo>
                      <a:lnTo>
                        <a:pt x="70" y="15"/>
                      </a:lnTo>
                      <a:lnTo>
                        <a:pt x="35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70" y="2"/>
                      </a:lnTo>
                      <a:lnTo>
                        <a:pt x="103" y="5"/>
                      </a:lnTo>
                      <a:lnTo>
                        <a:pt x="138" y="10"/>
                      </a:lnTo>
                      <a:lnTo>
                        <a:pt x="168" y="15"/>
                      </a:lnTo>
                      <a:lnTo>
                        <a:pt x="196" y="20"/>
                      </a:lnTo>
                      <a:lnTo>
                        <a:pt x="224" y="27"/>
                      </a:lnTo>
                      <a:lnTo>
                        <a:pt x="249" y="37"/>
                      </a:lnTo>
                      <a:lnTo>
                        <a:pt x="272" y="45"/>
                      </a:lnTo>
                      <a:lnTo>
                        <a:pt x="294" y="55"/>
                      </a:lnTo>
                      <a:lnTo>
                        <a:pt x="312" y="68"/>
                      </a:lnTo>
                      <a:lnTo>
                        <a:pt x="327" y="78"/>
                      </a:lnTo>
                      <a:lnTo>
                        <a:pt x="339" y="90"/>
                      </a:lnTo>
                      <a:lnTo>
                        <a:pt x="344" y="96"/>
                      </a:lnTo>
                      <a:lnTo>
                        <a:pt x="349" y="103"/>
                      </a:lnTo>
                      <a:lnTo>
                        <a:pt x="354" y="116"/>
                      </a:lnTo>
                      <a:lnTo>
                        <a:pt x="357" y="123"/>
                      </a:lnTo>
                      <a:lnTo>
                        <a:pt x="357" y="131"/>
                      </a:lnTo>
                      <a:lnTo>
                        <a:pt x="342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39" name="Freeform 1083"/>
                <p:cNvSpPr>
                  <a:spLocks/>
                </p:cNvSpPr>
                <p:nvPr/>
              </p:nvSpPr>
              <p:spPr bwMode="auto">
                <a:xfrm>
                  <a:off x="661" y="2237"/>
                  <a:ext cx="256" cy="96"/>
                </a:xfrm>
                <a:custGeom>
                  <a:avLst/>
                  <a:gdLst>
                    <a:gd name="T0" fmla="*/ 357 w 357"/>
                    <a:gd name="T1" fmla="*/ 12 h 133"/>
                    <a:gd name="T2" fmla="*/ 322 w 357"/>
                    <a:gd name="T3" fmla="*/ 15 h 133"/>
                    <a:gd name="T4" fmla="*/ 287 w 357"/>
                    <a:gd name="T5" fmla="*/ 15 h 133"/>
                    <a:gd name="T6" fmla="*/ 254 w 357"/>
                    <a:gd name="T7" fmla="*/ 20 h 133"/>
                    <a:gd name="T8" fmla="*/ 221 w 357"/>
                    <a:gd name="T9" fmla="*/ 22 h 133"/>
                    <a:gd name="T10" fmla="*/ 191 w 357"/>
                    <a:gd name="T11" fmla="*/ 27 h 133"/>
                    <a:gd name="T12" fmla="*/ 163 w 357"/>
                    <a:gd name="T13" fmla="*/ 35 h 133"/>
                    <a:gd name="T14" fmla="*/ 136 w 357"/>
                    <a:gd name="T15" fmla="*/ 43 h 133"/>
                    <a:gd name="T16" fmla="*/ 111 w 357"/>
                    <a:gd name="T17" fmla="*/ 50 h 133"/>
                    <a:gd name="T18" fmla="*/ 88 w 357"/>
                    <a:gd name="T19" fmla="*/ 60 h 133"/>
                    <a:gd name="T20" fmla="*/ 70 w 357"/>
                    <a:gd name="T21" fmla="*/ 68 h 133"/>
                    <a:gd name="T22" fmla="*/ 53 w 357"/>
                    <a:gd name="T23" fmla="*/ 78 h 133"/>
                    <a:gd name="T24" fmla="*/ 40 w 357"/>
                    <a:gd name="T25" fmla="*/ 88 h 133"/>
                    <a:gd name="T26" fmla="*/ 28 w 357"/>
                    <a:gd name="T27" fmla="*/ 101 h 133"/>
                    <a:gd name="T28" fmla="*/ 20 w 357"/>
                    <a:gd name="T29" fmla="*/ 111 h 133"/>
                    <a:gd name="T30" fmla="*/ 18 w 357"/>
                    <a:gd name="T31" fmla="*/ 116 h 133"/>
                    <a:gd name="T32" fmla="*/ 15 w 357"/>
                    <a:gd name="T33" fmla="*/ 121 h 133"/>
                    <a:gd name="T34" fmla="*/ 13 w 357"/>
                    <a:gd name="T35" fmla="*/ 133 h 133"/>
                    <a:gd name="T36" fmla="*/ 0 w 357"/>
                    <a:gd name="T37" fmla="*/ 131 h 133"/>
                    <a:gd name="T38" fmla="*/ 0 w 357"/>
                    <a:gd name="T39" fmla="*/ 118 h 133"/>
                    <a:gd name="T40" fmla="*/ 3 w 357"/>
                    <a:gd name="T41" fmla="*/ 111 h 133"/>
                    <a:gd name="T42" fmla="*/ 8 w 357"/>
                    <a:gd name="T43" fmla="*/ 103 h 133"/>
                    <a:gd name="T44" fmla="*/ 18 w 357"/>
                    <a:gd name="T45" fmla="*/ 90 h 133"/>
                    <a:gd name="T46" fmla="*/ 30 w 357"/>
                    <a:gd name="T47" fmla="*/ 78 h 133"/>
                    <a:gd name="T48" fmla="*/ 45 w 357"/>
                    <a:gd name="T49" fmla="*/ 68 h 133"/>
                    <a:gd name="T50" fmla="*/ 63 w 357"/>
                    <a:gd name="T51" fmla="*/ 55 h 133"/>
                    <a:gd name="T52" fmla="*/ 83 w 357"/>
                    <a:gd name="T53" fmla="*/ 45 h 133"/>
                    <a:gd name="T54" fmla="*/ 106 w 357"/>
                    <a:gd name="T55" fmla="*/ 37 h 133"/>
                    <a:gd name="T56" fmla="*/ 131 w 357"/>
                    <a:gd name="T57" fmla="*/ 27 h 133"/>
                    <a:gd name="T58" fmla="*/ 158 w 357"/>
                    <a:gd name="T59" fmla="*/ 20 h 133"/>
                    <a:gd name="T60" fmla="*/ 189 w 357"/>
                    <a:gd name="T61" fmla="*/ 15 h 133"/>
                    <a:gd name="T62" fmla="*/ 219 w 357"/>
                    <a:gd name="T63" fmla="*/ 10 h 133"/>
                    <a:gd name="T64" fmla="*/ 251 w 357"/>
                    <a:gd name="T65" fmla="*/ 5 h 133"/>
                    <a:gd name="T66" fmla="*/ 284 w 357"/>
                    <a:gd name="T67" fmla="*/ 2 h 133"/>
                    <a:gd name="T68" fmla="*/ 319 w 357"/>
                    <a:gd name="T69" fmla="*/ 0 h 133"/>
                    <a:gd name="T70" fmla="*/ 357 w 357"/>
                    <a:gd name="T71" fmla="*/ 0 h 133"/>
                    <a:gd name="T72" fmla="*/ 357 w 357"/>
                    <a:gd name="T73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3">
                      <a:moveTo>
                        <a:pt x="357" y="12"/>
                      </a:moveTo>
                      <a:lnTo>
                        <a:pt x="322" y="15"/>
                      </a:lnTo>
                      <a:lnTo>
                        <a:pt x="287" y="15"/>
                      </a:lnTo>
                      <a:lnTo>
                        <a:pt x="254" y="20"/>
                      </a:lnTo>
                      <a:lnTo>
                        <a:pt x="221" y="22"/>
                      </a:lnTo>
                      <a:lnTo>
                        <a:pt x="191" y="27"/>
                      </a:lnTo>
                      <a:lnTo>
                        <a:pt x="163" y="35"/>
                      </a:lnTo>
                      <a:lnTo>
                        <a:pt x="136" y="43"/>
                      </a:lnTo>
                      <a:lnTo>
                        <a:pt x="111" y="50"/>
                      </a:lnTo>
                      <a:lnTo>
                        <a:pt x="88" y="60"/>
                      </a:lnTo>
                      <a:lnTo>
                        <a:pt x="70" y="68"/>
                      </a:lnTo>
                      <a:lnTo>
                        <a:pt x="53" y="78"/>
                      </a:lnTo>
                      <a:lnTo>
                        <a:pt x="40" y="88"/>
                      </a:lnTo>
                      <a:lnTo>
                        <a:pt x="28" y="101"/>
                      </a:lnTo>
                      <a:lnTo>
                        <a:pt x="20" y="111"/>
                      </a:lnTo>
                      <a:lnTo>
                        <a:pt x="18" y="116"/>
                      </a:lnTo>
                      <a:lnTo>
                        <a:pt x="15" y="121"/>
                      </a:lnTo>
                      <a:lnTo>
                        <a:pt x="13" y="133"/>
                      </a:lnTo>
                      <a:lnTo>
                        <a:pt x="0" y="131"/>
                      </a:lnTo>
                      <a:lnTo>
                        <a:pt x="0" y="118"/>
                      </a:lnTo>
                      <a:lnTo>
                        <a:pt x="3" y="111"/>
                      </a:lnTo>
                      <a:lnTo>
                        <a:pt x="8" y="103"/>
                      </a:lnTo>
                      <a:lnTo>
                        <a:pt x="18" y="90"/>
                      </a:lnTo>
                      <a:lnTo>
                        <a:pt x="30" y="78"/>
                      </a:lnTo>
                      <a:lnTo>
                        <a:pt x="45" y="68"/>
                      </a:lnTo>
                      <a:lnTo>
                        <a:pt x="63" y="55"/>
                      </a:lnTo>
                      <a:lnTo>
                        <a:pt x="83" y="45"/>
                      </a:lnTo>
                      <a:lnTo>
                        <a:pt x="106" y="37"/>
                      </a:lnTo>
                      <a:lnTo>
                        <a:pt x="131" y="27"/>
                      </a:lnTo>
                      <a:lnTo>
                        <a:pt x="158" y="20"/>
                      </a:lnTo>
                      <a:lnTo>
                        <a:pt x="189" y="15"/>
                      </a:lnTo>
                      <a:lnTo>
                        <a:pt x="219" y="10"/>
                      </a:lnTo>
                      <a:lnTo>
                        <a:pt x="251" y="5"/>
                      </a:lnTo>
                      <a:lnTo>
                        <a:pt x="284" y="2"/>
                      </a:lnTo>
                      <a:lnTo>
                        <a:pt x="319" y="0"/>
                      </a:lnTo>
                      <a:lnTo>
                        <a:pt x="357" y="0"/>
                      </a:lnTo>
                      <a:lnTo>
                        <a:pt x="35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0" name="Oval 1084"/>
                <p:cNvSpPr>
                  <a:spLocks noChangeArrowheads="1"/>
                </p:cNvSpPr>
                <p:nvPr/>
              </p:nvSpPr>
              <p:spPr bwMode="auto">
                <a:xfrm>
                  <a:off x="911" y="2237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1" name="Freeform 1085"/>
                <p:cNvSpPr>
                  <a:spLocks/>
                </p:cNvSpPr>
                <p:nvPr/>
              </p:nvSpPr>
              <p:spPr bwMode="auto">
                <a:xfrm>
                  <a:off x="661" y="2331"/>
                  <a:ext cx="256" cy="96"/>
                </a:xfrm>
                <a:custGeom>
                  <a:avLst/>
                  <a:gdLst>
                    <a:gd name="T0" fmla="*/ 13 w 357"/>
                    <a:gd name="T1" fmla="*/ 0 h 134"/>
                    <a:gd name="T2" fmla="*/ 15 w 357"/>
                    <a:gd name="T3" fmla="*/ 7 h 134"/>
                    <a:gd name="T4" fmla="*/ 15 w 357"/>
                    <a:gd name="T5" fmla="*/ 13 h 134"/>
                    <a:gd name="T6" fmla="*/ 20 w 357"/>
                    <a:gd name="T7" fmla="*/ 25 h 134"/>
                    <a:gd name="T8" fmla="*/ 23 w 357"/>
                    <a:gd name="T9" fmla="*/ 28 h 134"/>
                    <a:gd name="T10" fmla="*/ 28 w 357"/>
                    <a:gd name="T11" fmla="*/ 35 h 134"/>
                    <a:gd name="T12" fmla="*/ 38 w 357"/>
                    <a:gd name="T13" fmla="*/ 45 h 134"/>
                    <a:gd name="T14" fmla="*/ 53 w 357"/>
                    <a:gd name="T15" fmla="*/ 55 h 134"/>
                    <a:gd name="T16" fmla="*/ 70 w 357"/>
                    <a:gd name="T17" fmla="*/ 66 h 134"/>
                    <a:gd name="T18" fmla="*/ 88 w 357"/>
                    <a:gd name="T19" fmla="*/ 76 h 134"/>
                    <a:gd name="T20" fmla="*/ 111 w 357"/>
                    <a:gd name="T21" fmla="*/ 83 h 134"/>
                    <a:gd name="T22" fmla="*/ 136 w 357"/>
                    <a:gd name="T23" fmla="*/ 91 h 134"/>
                    <a:gd name="T24" fmla="*/ 163 w 357"/>
                    <a:gd name="T25" fmla="*/ 98 h 134"/>
                    <a:gd name="T26" fmla="*/ 191 w 357"/>
                    <a:gd name="T27" fmla="*/ 106 h 134"/>
                    <a:gd name="T28" fmla="*/ 221 w 357"/>
                    <a:gd name="T29" fmla="*/ 111 h 134"/>
                    <a:gd name="T30" fmla="*/ 254 w 357"/>
                    <a:gd name="T31" fmla="*/ 113 h 134"/>
                    <a:gd name="T32" fmla="*/ 287 w 357"/>
                    <a:gd name="T33" fmla="*/ 119 h 134"/>
                    <a:gd name="T34" fmla="*/ 322 w 357"/>
                    <a:gd name="T35" fmla="*/ 119 h 134"/>
                    <a:gd name="T36" fmla="*/ 357 w 357"/>
                    <a:gd name="T37" fmla="*/ 121 h 134"/>
                    <a:gd name="T38" fmla="*/ 357 w 357"/>
                    <a:gd name="T39" fmla="*/ 134 h 134"/>
                    <a:gd name="T40" fmla="*/ 319 w 357"/>
                    <a:gd name="T41" fmla="*/ 134 h 134"/>
                    <a:gd name="T42" fmla="*/ 287 w 357"/>
                    <a:gd name="T43" fmla="*/ 131 h 134"/>
                    <a:gd name="T44" fmla="*/ 251 w 357"/>
                    <a:gd name="T45" fmla="*/ 129 h 134"/>
                    <a:gd name="T46" fmla="*/ 219 w 357"/>
                    <a:gd name="T47" fmla="*/ 126 h 134"/>
                    <a:gd name="T48" fmla="*/ 189 w 357"/>
                    <a:gd name="T49" fmla="*/ 119 h 134"/>
                    <a:gd name="T50" fmla="*/ 158 w 357"/>
                    <a:gd name="T51" fmla="*/ 113 h 134"/>
                    <a:gd name="T52" fmla="*/ 131 w 357"/>
                    <a:gd name="T53" fmla="*/ 106 h 134"/>
                    <a:gd name="T54" fmla="*/ 106 w 357"/>
                    <a:gd name="T55" fmla="*/ 98 h 134"/>
                    <a:gd name="T56" fmla="*/ 83 w 357"/>
                    <a:gd name="T57" fmla="*/ 88 h 134"/>
                    <a:gd name="T58" fmla="*/ 63 w 357"/>
                    <a:gd name="T59" fmla="*/ 78 h 134"/>
                    <a:gd name="T60" fmla="*/ 45 w 357"/>
                    <a:gd name="T61" fmla="*/ 68 h 134"/>
                    <a:gd name="T62" fmla="*/ 30 w 357"/>
                    <a:gd name="T63" fmla="*/ 55 h 134"/>
                    <a:gd name="T64" fmla="*/ 18 w 357"/>
                    <a:gd name="T65" fmla="*/ 43 h 134"/>
                    <a:gd name="T66" fmla="*/ 13 w 357"/>
                    <a:gd name="T67" fmla="*/ 38 h 134"/>
                    <a:gd name="T68" fmla="*/ 8 w 357"/>
                    <a:gd name="T69" fmla="*/ 30 h 134"/>
                    <a:gd name="T70" fmla="*/ 3 w 357"/>
                    <a:gd name="T71" fmla="*/ 18 h 134"/>
                    <a:gd name="T72" fmla="*/ 0 w 357"/>
                    <a:gd name="T73" fmla="*/ 10 h 134"/>
                    <a:gd name="T74" fmla="*/ 0 w 357"/>
                    <a:gd name="T75" fmla="*/ 2 h 134"/>
                    <a:gd name="T76" fmla="*/ 13 w 357"/>
                    <a:gd name="T7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7" h="134">
                      <a:moveTo>
                        <a:pt x="13" y="0"/>
                      </a:moveTo>
                      <a:lnTo>
                        <a:pt x="15" y="7"/>
                      </a:lnTo>
                      <a:lnTo>
                        <a:pt x="15" y="13"/>
                      </a:lnTo>
                      <a:lnTo>
                        <a:pt x="20" y="25"/>
                      </a:lnTo>
                      <a:lnTo>
                        <a:pt x="23" y="28"/>
                      </a:lnTo>
                      <a:lnTo>
                        <a:pt x="28" y="35"/>
                      </a:lnTo>
                      <a:lnTo>
                        <a:pt x="38" y="45"/>
                      </a:lnTo>
                      <a:lnTo>
                        <a:pt x="53" y="55"/>
                      </a:lnTo>
                      <a:lnTo>
                        <a:pt x="70" y="66"/>
                      </a:lnTo>
                      <a:lnTo>
                        <a:pt x="88" y="76"/>
                      </a:lnTo>
                      <a:lnTo>
                        <a:pt x="111" y="83"/>
                      </a:lnTo>
                      <a:lnTo>
                        <a:pt x="136" y="91"/>
                      </a:lnTo>
                      <a:lnTo>
                        <a:pt x="163" y="98"/>
                      </a:lnTo>
                      <a:lnTo>
                        <a:pt x="191" y="106"/>
                      </a:lnTo>
                      <a:lnTo>
                        <a:pt x="221" y="111"/>
                      </a:lnTo>
                      <a:lnTo>
                        <a:pt x="254" y="113"/>
                      </a:lnTo>
                      <a:lnTo>
                        <a:pt x="287" y="119"/>
                      </a:lnTo>
                      <a:lnTo>
                        <a:pt x="322" y="119"/>
                      </a:lnTo>
                      <a:lnTo>
                        <a:pt x="357" y="121"/>
                      </a:lnTo>
                      <a:lnTo>
                        <a:pt x="357" y="134"/>
                      </a:lnTo>
                      <a:lnTo>
                        <a:pt x="319" y="134"/>
                      </a:lnTo>
                      <a:lnTo>
                        <a:pt x="287" y="131"/>
                      </a:lnTo>
                      <a:lnTo>
                        <a:pt x="251" y="129"/>
                      </a:lnTo>
                      <a:lnTo>
                        <a:pt x="219" y="126"/>
                      </a:lnTo>
                      <a:lnTo>
                        <a:pt x="189" y="119"/>
                      </a:lnTo>
                      <a:lnTo>
                        <a:pt x="158" y="113"/>
                      </a:lnTo>
                      <a:lnTo>
                        <a:pt x="131" y="106"/>
                      </a:lnTo>
                      <a:lnTo>
                        <a:pt x="106" y="98"/>
                      </a:lnTo>
                      <a:lnTo>
                        <a:pt x="83" y="88"/>
                      </a:lnTo>
                      <a:lnTo>
                        <a:pt x="63" y="78"/>
                      </a:lnTo>
                      <a:lnTo>
                        <a:pt x="45" y="68"/>
                      </a:lnTo>
                      <a:lnTo>
                        <a:pt x="30" y="55"/>
                      </a:lnTo>
                      <a:lnTo>
                        <a:pt x="18" y="43"/>
                      </a:lnTo>
                      <a:lnTo>
                        <a:pt x="13" y="38"/>
                      </a:lnTo>
                      <a:lnTo>
                        <a:pt x="8" y="30"/>
                      </a:lnTo>
                      <a:lnTo>
                        <a:pt x="3" y="18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3" name="Freeform 1087"/>
                <p:cNvSpPr>
                  <a:spLocks/>
                </p:cNvSpPr>
                <p:nvPr/>
              </p:nvSpPr>
              <p:spPr bwMode="auto">
                <a:xfrm>
                  <a:off x="917" y="2331"/>
                  <a:ext cx="255" cy="96"/>
                </a:xfrm>
                <a:custGeom>
                  <a:avLst/>
                  <a:gdLst>
                    <a:gd name="T0" fmla="*/ 0 w 357"/>
                    <a:gd name="T1" fmla="*/ 121 h 134"/>
                    <a:gd name="T2" fmla="*/ 35 w 357"/>
                    <a:gd name="T3" fmla="*/ 119 h 134"/>
                    <a:gd name="T4" fmla="*/ 70 w 357"/>
                    <a:gd name="T5" fmla="*/ 119 h 134"/>
                    <a:gd name="T6" fmla="*/ 103 w 357"/>
                    <a:gd name="T7" fmla="*/ 113 h 134"/>
                    <a:gd name="T8" fmla="*/ 136 w 357"/>
                    <a:gd name="T9" fmla="*/ 111 h 134"/>
                    <a:gd name="T10" fmla="*/ 166 w 357"/>
                    <a:gd name="T11" fmla="*/ 106 h 134"/>
                    <a:gd name="T12" fmla="*/ 194 w 357"/>
                    <a:gd name="T13" fmla="*/ 98 h 134"/>
                    <a:gd name="T14" fmla="*/ 221 w 357"/>
                    <a:gd name="T15" fmla="*/ 91 h 134"/>
                    <a:gd name="T16" fmla="*/ 244 w 357"/>
                    <a:gd name="T17" fmla="*/ 83 h 134"/>
                    <a:gd name="T18" fmla="*/ 266 w 357"/>
                    <a:gd name="T19" fmla="*/ 76 h 134"/>
                    <a:gd name="T20" fmla="*/ 287 w 357"/>
                    <a:gd name="T21" fmla="*/ 66 h 134"/>
                    <a:gd name="T22" fmla="*/ 302 w 357"/>
                    <a:gd name="T23" fmla="*/ 55 h 134"/>
                    <a:gd name="T24" fmla="*/ 317 w 357"/>
                    <a:gd name="T25" fmla="*/ 45 h 134"/>
                    <a:gd name="T26" fmla="*/ 329 w 357"/>
                    <a:gd name="T27" fmla="*/ 33 h 134"/>
                    <a:gd name="T28" fmla="*/ 337 w 357"/>
                    <a:gd name="T29" fmla="*/ 23 h 134"/>
                    <a:gd name="T30" fmla="*/ 339 w 357"/>
                    <a:gd name="T31" fmla="*/ 18 h 134"/>
                    <a:gd name="T32" fmla="*/ 342 w 357"/>
                    <a:gd name="T33" fmla="*/ 13 h 134"/>
                    <a:gd name="T34" fmla="*/ 342 w 357"/>
                    <a:gd name="T35" fmla="*/ 0 h 134"/>
                    <a:gd name="T36" fmla="*/ 357 w 357"/>
                    <a:gd name="T37" fmla="*/ 2 h 134"/>
                    <a:gd name="T38" fmla="*/ 354 w 357"/>
                    <a:gd name="T39" fmla="*/ 15 h 134"/>
                    <a:gd name="T40" fmla="*/ 352 w 357"/>
                    <a:gd name="T41" fmla="*/ 23 h 134"/>
                    <a:gd name="T42" fmla="*/ 347 w 357"/>
                    <a:gd name="T43" fmla="*/ 30 h 134"/>
                    <a:gd name="T44" fmla="*/ 339 w 357"/>
                    <a:gd name="T45" fmla="*/ 43 h 134"/>
                    <a:gd name="T46" fmla="*/ 327 w 357"/>
                    <a:gd name="T47" fmla="*/ 55 h 134"/>
                    <a:gd name="T48" fmla="*/ 312 w 357"/>
                    <a:gd name="T49" fmla="*/ 68 h 134"/>
                    <a:gd name="T50" fmla="*/ 294 w 357"/>
                    <a:gd name="T51" fmla="*/ 78 h 134"/>
                    <a:gd name="T52" fmla="*/ 272 w 357"/>
                    <a:gd name="T53" fmla="*/ 88 h 134"/>
                    <a:gd name="T54" fmla="*/ 249 w 357"/>
                    <a:gd name="T55" fmla="*/ 98 h 134"/>
                    <a:gd name="T56" fmla="*/ 224 w 357"/>
                    <a:gd name="T57" fmla="*/ 106 h 134"/>
                    <a:gd name="T58" fmla="*/ 196 w 357"/>
                    <a:gd name="T59" fmla="*/ 113 h 134"/>
                    <a:gd name="T60" fmla="*/ 166 w 357"/>
                    <a:gd name="T61" fmla="*/ 119 h 134"/>
                    <a:gd name="T62" fmla="*/ 136 w 357"/>
                    <a:gd name="T63" fmla="*/ 126 h 134"/>
                    <a:gd name="T64" fmla="*/ 103 w 357"/>
                    <a:gd name="T65" fmla="*/ 129 h 134"/>
                    <a:gd name="T66" fmla="*/ 70 w 357"/>
                    <a:gd name="T67" fmla="*/ 131 h 134"/>
                    <a:gd name="T68" fmla="*/ 35 w 357"/>
                    <a:gd name="T69" fmla="*/ 134 h 134"/>
                    <a:gd name="T70" fmla="*/ 0 w 357"/>
                    <a:gd name="T71" fmla="*/ 134 h 134"/>
                    <a:gd name="T72" fmla="*/ 0 w 357"/>
                    <a:gd name="T73" fmla="*/ 121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4">
                      <a:moveTo>
                        <a:pt x="0" y="121"/>
                      </a:moveTo>
                      <a:lnTo>
                        <a:pt x="35" y="119"/>
                      </a:lnTo>
                      <a:lnTo>
                        <a:pt x="70" y="119"/>
                      </a:lnTo>
                      <a:lnTo>
                        <a:pt x="103" y="113"/>
                      </a:lnTo>
                      <a:lnTo>
                        <a:pt x="136" y="111"/>
                      </a:lnTo>
                      <a:lnTo>
                        <a:pt x="166" y="106"/>
                      </a:lnTo>
                      <a:lnTo>
                        <a:pt x="194" y="98"/>
                      </a:lnTo>
                      <a:lnTo>
                        <a:pt x="221" y="91"/>
                      </a:lnTo>
                      <a:lnTo>
                        <a:pt x="244" y="83"/>
                      </a:lnTo>
                      <a:lnTo>
                        <a:pt x="266" y="76"/>
                      </a:lnTo>
                      <a:lnTo>
                        <a:pt x="287" y="66"/>
                      </a:lnTo>
                      <a:lnTo>
                        <a:pt x="302" y="55"/>
                      </a:lnTo>
                      <a:lnTo>
                        <a:pt x="317" y="45"/>
                      </a:lnTo>
                      <a:lnTo>
                        <a:pt x="329" y="33"/>
                      </a:lnTo>
                      <a:lnTo>
                        <a:pt x="337" y="23"/>
                      </a:lnTo>
                      <a:lnTo>
                        <a:pt x="339" y="18"/>
                      </a:lnTo>
                      <a:lnTo>
                        <a:pt x="342" y="13"/>
                      </a:lnTo>
                      <a:lnTo>
                        <a:pt x="342" y="0"/>
                      </a:lnTo>
                      <a:lnTo>
                        <a:pt x="357" y="2"/>
                      </a:lnTo>
                      <a:lnTo>
                        <a:pt x="354" y="15"/>
                      </a:lnTo>
                      <a:lnTo>
                        <a:pt x="352" y="23"/>
                      </a:lnTo>
                      <a:lnTo>
                        <a:pt x="347" y="30"/>
                      </a:lnTo>
                      <a:lnTo>
                        <a:pt x="339" y="43"/>
                      </a:lnTo>
                      <a:lnTo>
                        <a:pt x="327" y="55"/>
                      </a:lnTo>
                      <a:lnTo>
                        <a:pt x="312" y="68"/>
                      </a:lnTo>
                      <a:lnTo>
                        <a:pt x="294" y="78"/>
                      </a:lnTo>
                      <a:lnTo>
                        <a:pt x="272" y="88"/>
                      </a:lnTo>
                      <a:lnTo>
                        <a:pt x="249" y="98"/>
                      </a:lnTo>
                      <a:lnTo>
                        <a:pt x="224" y="106"/>
                      </a:lnTo>
                      <a:lnTo>
                        <a:pt x="196" y="113"/>
                      </a:lnTo>
                      <a:lnTo>
                        <a:pt x="166" y="119"/>
                      </a:lnTo>
                      <a:lnTo>
                        <a:pt x="136" y="126"/>
                      </a:lnTo>
                      <a:lnTo>
                        <a:pt x="103" y="129"/>
                      </a:lnTo>
                      <a:lnTo>
                        <a:pt x="70" y="131"/>
                      </a:lnTo>
                      <a:lnTo>
                        <a:pt x="35" y="134"/>
                      </a:lnTo>
                      <a:lnTo>
                        <a:pt x="0" y="134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4" name="Oval 1088"/>
                <p:cNvSpPr>
                  <a:spLocks noChangeArrowheads="1"/>
                </p:cNvSpPr>
                <p:nvPr/>
              </p:nvSpPr>
              <p:spPr bwMode="auto">
                <a:xfrm>
                  <a:off x="911" y="2418"/>
                  <a:ext cx="11" cy="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5" name="Oval 1089"/>
                <p:cNvSpPr>
                  <a:spLocks noChangeArrowheads="1"/>
                </p:cNvSpPr>
                <p:nvPr/>
              </p:nvSpPr>
              <p:spPr bwMode="auto">
                <a:xfrm>
                  <a:off x="1161" y="2328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6" name="Freeform 1090"/>
                <p:cNvSpPr>
                  <a:spLocks/>
                </p:cNvSpPr>
                <p:nvPr/>
              </p:nvSpPr>
              <p:spPr bwMode="auto">
                <a:xfrm>
                  <a:off x="3165" y="3507"/>
                  <a:ext cx="500" cy="185"/>
                </a:xfrm>
                <a:custGeom>
                  <a:avLst/>
                  <a:gdLst>
                    <a:gd name="T0" fmla="*/ 696 w 699"/>
                    <a:gd name="T1" fmla="*/ 114 h 258"/>
                    <a:gd name="T2" fmla="*/ 689 w 699"/>
                    <a:gd name="T3" fmla="*/ 96 h 258"/>
                    <a:gd name="T4" fmla="*/ 671 w 699"/>
                    <a:gd name="T5" fmla="*/ 78 h 258"/>
                    <a:gd name="T6" fmla="*/ 639 w 699"/>
                    <a:gd name="T7" fmla="*/ 58 h 258"/>
                    <a:gd name="T8" fmla="*/ 596 w 699"/>
                    <a:gd name="T9" fmla="*/ 38 h 258"/>
                    <a:gd name="T10" fmla="*/ 546 w 699"/>
                    <a:gd name="T11" fmla="*/ 23 h 258"/>
                    <a:gd name="T12" fmla="*/ 485 w 699"/>
                    <a:gd name="T13" fmla="*/ 10 h 258"/>
                    <a:gd name="T14" fmla="*/ 420 w 699"/>
                    <a:gd name="T15" fmla="*/ 3 h 258"/>
                    <a:gd name="T16" fmla="*/ 349 w 699"/>
                    <a:gd name="T17" fmla="*/ 0 h 258"/>
                    <a:gd name="T18" fmla="*/ 279 w 699"/>
                    <a:gd name="T19" fmla="*/ 3 h 258"/>
                    <a:gd name="T20" fmla="*/ 214 w 699"/>
                    <a:gd name="T21" fmla="*/ 10 h 258"/>
                    <a:gd name="T22" fmla="*/ 153 w 699"/>
                    <a:gd name="T23" fmla="*/ 23 h 258"/>
                    <a:gd name="T24" fmla="*/ 103 w 699"/>
                    <a:gd name="T25" fmla="*/ 38 h 258"/>
                    <a:gd name="T26" fmla="*/ 60 w 699"/>
                    <a:gd name="T27" fmla="*/ 58 h 258"/>
                    <a:gd name="T28" fmla="*/ 28 w 699"/>
                    <a:gd name="T29" fmla="*/ 81 h 258"/>
                    <a:gd name="T30" fmla="*/ 8 w 699"/>
                    <a:gd name="T31" fmla="*/ 104 h 258"/>
                    <a:gd name="T32" fmla="*/ 3 w 699"/>
                    <a:gd name="T33" fmla="*/ 116 h 258"/>
                    <a:gd name="T34" fmla="*/ 3 w 699"/>
                    <a:gd name="T35" fmla="*/ 144 h 258"/>
                    <a:gd name="T36" fmla="*/ 10 w 699"/>
                    <a:gd name="T37" fmla="*/ 162 h 258"/>
                    <a:gd name="T38" fmla="*/ 28 w 699"/>
                    <a:gd name="T39" fmla="*/ 179 h 258"/>
                    <a:gd name="T40" fmla="*/ 60 w 699"/>
                    <a:gd name="T41" fmla="*/ 202 h 258"/>
                    <a:gd name="T42" fmla="*/ 103 w 699"/>
                    <a:gd name="T43" fmla="*/ 220 h 258"/>
                    <a:gd name="T44" fmla="*/ 153 w 699"/>
                    <a:gd name="T45" fmla="*/ 238 h 258"/>
                    <a:gd name="T46" fmla="*/ 214 w 699"/>
                    <a:gd name="T47" fmla="*/ 248 h 258"/>
                    <a:gd name="T48" fmla="*/ 279 w 699"/>
                    <a:gd name="T49" fmla="*/ 255 h 258"/>
                    <a:gd name="T50" fmla="*/ 349 w 699"/>
                    <a:gd name="T51" fmla="*/ 258 h 258"/>
                    <a:gd name="T52" fmla="*/ 420 w 699"/>
                    <a:gd name="T53" fmla="*/ 255 h 258"/>
                    <a:gd name="T54" fmla="*/ 485 w 699"/>
                    <a:gd name="T55" fmla="*/ 248 h 258"/>
                    <a:gd name="T56" fmla="*/ 546 w 699"/>
                    <a:gd name="T57" fmla="*/ 238 h 258"/>
                    <a:gd name="T58" fmla="*/ 596 w 699"/>
                    <a:gd name="T59" fmla="*/ 220 h 258"/>
                    <a:gd name="T60" fmla="*/ 639 w 699"/>
                    <a:gd name="T61" fmla="*/ 202 h 258"/>
                    <a:gd name="T62" fmla="*/ 671 w 699"/>
                    <a:gd name="T63" fmla="*/ 179 h 258"/>
                    <a:gd name="T64" fmla="*/ 691 w 699"/>
                    <a:gd name="T65" fmla="*/ 157 h 258"/>
                    <a:gd name="T66" fmla="*/ 696 w 699"/>
                    <a:gd name="T67" fmla="*/ 144 h 258"/>
                    <a:gd name="T68" fmla="*/ 699 w 699"/>
                    <a:gd name="T69" fmla="*/ 12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9" h="258">
                      <a:moveTo>
                        <a:pt x="699" y="126"/>
                      </a:moveTo>
                      <a:lnTo>
                        <a:pt x="696" y="114"/>
                      </a:lnTo>
                      <a:lnTo>
                        <a:pt x="691" y="101"/>
                      </a:lnTo>
                      <a:lnTo>
                        <a:pt x="689" y="96"/>
                      </a:lnTo>
                      <a:lnTo>
                        <a:pt x="684" y="91"/>
                      </a:lnTo>
                      <a:lnTo>
                        <a:pt x="671" y="78"/>
                      </a:lnTo>
                      <a:lnTo>
                        <a:pt x="656" y="68"/>
                      </a:lnTo>
                      <a:lnTo>
                        <a:pt x="639" y="58"/>
                      </a:lnTo>
                      <a:lnTo>
                        <a:pt x="618" y="48"/>
                      </a:lnTo>
                      <a:lnTo>
                        <a:pt x="596" y="38"/>
                      </a:lnTo>
                      <a:lnTo>
                        <a:pt x="573" y="31"/>
                      </a:lnTo>
                      <a:lnTo>
                        <a:pt x="546" y="23"/>
                      </a:lnTo>
                      <a:lnTo>
                        <a:pt x="515" y="18"/>
                      </a:lnTo>
                      <a:lnTo>
                        <a:pt x="485" y="10"/>
                      </a:lnTo>
                      <a:lnTo>
                        <a:pt x="453" y="8"/>
                      </a:lnTo>
                      <a:lnTo>
                        <a:pt x="420" y="3"/>
                      </a:lnTo>
                      <a:lnTo>
                        <a:pt x="385" y="3"/>
                      </a:lnTo>
                      <a:lnTo>
                        <a:pt x="349" y="0"/>
                      </a:lnTo>
                      <a:lnTo>
                        <a:pt x="314" y="3"/>
                      </a:lnTo>
                      <a:lnTo>
                        <a:pt x="279" y="3"/>
                      </a:lnTo>
                      <a:lnTo>
                        <a:pt x="246" y="8"/>
                      </a:lnTo>
                      <a:lnTo>
                        <a:pt x="214" y="10"/>
                      </a:lnTo>
                      <a:lnTo>
                        <a:pt x="184" y="18"/>
                      </a:lnTo>
                      <a:lnTo>
                        <a:pt x="153" y="23"/>
                      </a:lnTo>
                      <a:lnTo>
                        <a:pt x="126" y="31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3" y="68"/>
                      </a:lnTo>
                      <a:lnTo>
                        <a:pt x="28" y="81"/>
                      </a:lnTo>
                      <a:lnTo>
                        <a:pt x="15" y="91"/>
                      </a:lnTo>
                      <a:lnTo>
                        <a:pt x="8" y="104"/>
                      </a:lnTo>
                      <a:lnTo>
                        <a:pt x="3" y="111"/>
                      </a:lnTo>
                      <a:lnTo>
                        <a:pt x="3" y="116"/>
                      </a:lnTo>
                      <a:lnTo>
                        <a:pt x="0" y="129"/>
                      </a:lnTo>
                      <a:lnTo>
                        <a:pt x="3" y="144"/>
                      </a:lnTo>
                      <a:lnTo>
                        <a:pt x="8" y="157"/>
                      </a:lnTo>
                      <a:lnTo>
                        <a:pt x="10" y="162"/>
                      </a:lnTo>
                      <a:lnTo>
                        <a:pt x="15" y="167"/>
                      </a:lnTo>
                      <a:lnTo>
                        <a:pt x="28" y="179"/>
                      </a:lnTo>
                      <a:lnTo>
                        <a:pt x="43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20"/>
                      </a:lnTo>
                      <a:lnTo>
                        <a:pt x="126" y="230"/>
                      </a:lnTo>
                      <a:lnTo>
                        <a:pt x="153" y="238"/>
                      </a:lnTo>
                      <a:lnTo>
                        <a:pt x="184" y="243"/>
                      </a:lnTo>
                      <a:lnTo>
                        <a:pt x="214" y="248"/>
                      </a:lnTo>
                      <a:lnTo>
                        <a:pt x="246" y="253"/>
                      </a:lnTo>
                      <a:lnTo>
                        <a:pt x="279" y="255"/>
                      </a:lnTo>
                      <a:lnTo>
                        <a:pt x="314" y="258"/>
                      </a:lnTo>
                      <a:lnTo>
                        <a:pt x="349" y="258"/>
                      </a:lnTo>
                      <a:lnTo>
                        <a:pt x="385" y="258"/>
                      </a:lnTo>
                      <a:lnTo>
                        <a:pt x="420" y="255"/>
                      </a:lnTo>
                      <a:lnTo>
                        <a:pt x="453" y="253"/>
                      </a:lnTo>
                      <a:lnTo>
                        <a:pt x="485" y="248"/>
                      </a:lnTo>
                      <a:lnTo>
                        <a:pt x="515" y="243"/>
                      </a:lnTo>
                      <a:lnTo>
                        <a:pt x="546" y="238"/>
                      </a:lnTo>
                      <a:lnTo>
                        <a:pt x="573" y="230"/>
                      </a:lnTo>
                      <a:lnTo>
                        <a:pt x="596" y="220"/>
                      </a:lnTo>
                      <a:lnTo>
                        <a:pt x="618" y="212"/>
                      </a:lnTo>
                      <a:lnTo>
                        <a:pt x="639" y="202"/>
                      </a:lnTo>
                      <a:lnTo>
                        <a:pt x="656" y="192"/>
                      </a:lnTo>
                      <a:lnTo>
                        <a:pt x="671" y="179"/>
                      </a:lnTo>
                      <a:lnTo>
                        <a:pt x="684" y="167"/>
                      </a:lnTo>
                      <a:lnTo>
                        <a:pt x="691" y="157"/>
                      </a:lnTo>
                      <a:lnTo>
                        <a:pt x="696" y="149"/>
                      </a:lnTo>
                      <a:lnTo>
                        <a:pt x="696" y="144"/>
                      </a:lnTo>
                      <a:lnTo>
                        <a:pt x="699" y="129"/>
                      </a:lnTo>
                      <a:lnTo>
                        <a:pt x="699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7" name="Freeform 1091"/>
                <p:cNvSpPr>
                  <a:spLocks/>
                </p:cNvSpPr>
                <p:nvPr/>
              </p:nvSpPr>
              <p:spPr bwMode="auto">
                <a:xfrm>
                  <a:off x="3415" y="3504"/>
                  <a:ext cx="254" cy="96"/>
                </a:xfrm>
                <a:custGeom>
                  <a:avLst/>
                  <a:gdLst>
                    <a:gd name="T0" fmla="*/ 342 w 355"/>
                    <a:gd name="T1" fmla="*/ 134 h 134"/>
                    <a:gd name="T2" fmla="*/ 335 w 355"/>
                    <a:gd name="T3" fmla="*/ 111 h 134"/>
                    <a:gd name="T4" fmla="*/ 317 w 355"/>
                    <a:gd name="T5" fmla="*/ 89 h 134"/>
                    <a:gd name="T6" fmla="*/ 285 w 355"/>
                    <a:gd name="T7" fmla="*/ 71 h 134"/>
                    <a:gd name="T8" fmla="*/ 242 w 355"/>
                    <a:gd name="T9" fmla="*/ 51 h 134"/>
                    <a:gd name="T10" fmla="*/ 194 w 355"/>
                    <a:gd name="T11" fmla="*/ 36 h 134"/>
                    <a:gd name="T12" fmla="*/ 136 w 355"/>
                    <a:gd name="T13" fmla="*/ 23 h 134"/>
                    <a:gd name="T14" fmla="*/ 71 w 355"/>
                    <a:gd name="T15" fmla="*/ 15 h 134"/>
                    <a:gd name="T16" fmla="*/ 0 w 355"/>
                    <a:gd name="T17" fmla="*/ 13 h 134"/>
                    <a:gd name="T18" fmla="*/ 0 w 355"/>
                    <a:gd name="T19" fmla="*/ 0 h 134"/>
                    <a:gd name="T20" fmla="*/ 71 w 355"/>
                    <a:gd name="T21" fmla="*/ 3 h 134"/>
                    <a:gd name="T22" fmla="*/ 136 w 355"/>
                    <a:gd name="T23" fmla="*/ 10 h 134"/>
                    <a:gd name="T24" fmla="*/ 199 w 355"/>
                    <a:gd name="T25" fmla="*/ 23 h 134"/>
                    <a:gd name="T26" fmla="*/ 249 w 355"/>
                    <a:gd name="T27" fmla="*/ 38 h 134"/>
                    <a:gd name="T28" fmla="*/ 292 w 355"/>
                    <a:gd name="T29" fmla="*/ 58 h 134"/>
                    <a:gd name="T30" fmla="*/ 327 w 355"/>
                    <a:gd name="T31" fmla="*/ 78 h 134"/>
                    <a:gd name="T32" fmla="*/ 347 w 355"/>
                    <a:gd name="T33" fmla="*/ 104 h 134"/>
                    <a:gd name="T34" fmla="*/ 355 w 355"/>
                    <a:gd name="T35" fmla="*/ 129 h 134"/>
                    <a:gd name="T36" fmla="*/ 342 w 355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5" h="134">
                      <a:moveTo>
                        <a:pt x="342" y="134"/>
                      </a:moveTo>
                      <a:lnTo>
                        <a:pt x="335" y="111"/>
                      </a:lnTo>
                      <a:lnTo>
                        <a:pt x="317" y="89"/>
                      </a:lnTo>
                      <a:lnTo>
                        <a:pt x="285" y="71"/>
                      </a:lnTo>
                      <a:lnTo>
                        <a:pt x="242" y="51"/>
                      </a:lnTo>
                      <a:lnTo>
                        <a:pt x="194" y="36"/>
                      </a:lnTo>
                      <a:lnTo>
                        <a:pt x="136" y="23"/>
                      </a:lnTo>
                      <a:lnTo>
                        <a:pt x="71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3"/>
                      </a:lnTo>
                      <a:lnTo>
                        <a:pt x="136" y="10"/>
                      </a:lnTo>
                      <a:lnTo>
                        <a:pt x="199" y="23"/>
                      </a:lnTo>
                      <a:lnTo>
                        <a:pt x="249" y="38"/>
                      </a:lnTo>
                      <a:lnTo>
                        <a:pt x="292" y="58"/>
                      </a:lnTo>
                      <a:lnTo>
                        <a:pt x="327" y="78"/>
                      </a:lnTo>
                      <a:lnTo>
                        <a:pt x="347" y="104"/>
                      </a:lnTo>
                      <a:lnTo>
                        <a:pt x="355" y="129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8" name="Freeform 1092"/>
                <p:cNvSpPr>
                  <a:spLocks/>
                </p:cNvSpPr>
                <p:nvPr/>
              </p:nvSpPr>
              <p:spPr bwMode="auto">
                <a:xfrm>
                  <a:off x="3159" y="3504"/>
                  <a:ext cx="256" cy="96"/>
                </a:xfrm>
                <a:custGeom>
                  <a:avLst/>
                  <a:gdLst>
                    <a:gd name="T0" fmla="*/ 357 w 357"/>
                    <a:gd name="T1" fmla="*/ 13 h 134"/>
                    <a:gd name="T2" fmla="*/ 287 w 357"/>
                    <a:gd name="T3" fmla="*/ 15 h 134"/>
                    <a:gd name="T4" fmla="*/ 224 w 357"/>
                    <a:gd name="T5" fmla="*/ 23 h 134"/>
                    <a:gd name="T6" fmla="*/ 164 w 357"/>
                    <a:gd name="T7" fmla="*/ 36 h 134"/>
                    <a:gd name="T8" fmla="*/ 111 w 357"/>
                    <a:gd name="T9" fmla="*/ 51 h 134"/>
                    <a:gd name="T10" fmla="*/ 68 w 357"/>
                    <a:gd name="T11" fmla="*/ 71 h 134"/>
                    <a:gd name="T12" fmla="*/ 41 w 357"/>
                    <a:gd name="T13" fmla="*/ 91 h 134"/>
                    <a:gd name="T14" fmla="*/ 28 w 357"/>
                    <a:gd name="T15" fmla="*/ 101 h 134"/>
                    <a:gd name="T16" fmla="*/ 23 w 357"/>
                    <a:gd name="T17" fmla="*/ 109 h 134"/>
                    <a:gd name="T18" fmla="*/ 16 w 357"/>
                    <a:gd name="T19" fmla="*/ 134 h 134"/>
                    <a:gd name="T20" fmla="*/ 0 w 357"/>
                    <a:gd name="T21" fmla="*/ 131 h 134"/>
                    <a:gd name="T22" fmla="*/ 8 w 357"/>
                    <a:gd name="T23" fmla="*/ 106 h 134"/>
                    <a:gd name="T24" fmla="*/ 16 w 357"/>
                    <a:gd name="T25" fmla="*/ 94 h 134"/>
                    <a:gd name="T26" fmla="*/ 31 w 357"/>
                    <a:gd name="T27" fmla="*/ 78 h 134"/>
                    <a:gd name="T28" fmla="*/ 61 w 357"/>
                    <a:gd name="T29" fmla="*/ 58 h 134"/>
                    <a:gd name="T30" fmla="*/ 104 w 357"/>
                    <a:gd name="T31" fmla="*/ 38 h 134"/>
                    <a:gd name="T32" fmla="*/ 159 w 357"/>
                    <a:gd name="T33" fmla="*/ 23 h 134"/>
                    <a:gd name="T34" fmla="*/ 219 w 357"/>
                    <a:gd name="T35" fmla="*/ 10 h 134"/>
                    <a:gd name="T36" fmla="*/ 287 w 357"/>
                    <a:gd name="T37" fmla="*/ 3 h 134"/>
                    <a:gd name="T38" fmla="*/ 357 w 357"/>
                    <a:gd name="T39" fmla="*/ 0 h 134"/>
                    <a:gd name="T40" fmla="*/ 357 w 357"/>
                    <a:gd name="T41" fmla="*/ 1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4">
                      <a:moveTo>
                        <a:pt x="357" y="13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4" y="36"/>
                      </a:lnTo>
                      <a:lnTo>
                        <a:pt x="111" y="51"/>
                      </a:lnTo>
                      <a:lnTo>
                        <a:pt x="68" y="71"/>
                      </a:lnTo>
                      <a:lnTo>
                        <a:pt x="41" y="91"/>
                      </a:lnTo>
                      <a:lnTo>
                        <a:pt x="28" y="101"/>
                      </a:lnTo>
                      <a:lnTo>
                        <a:pt x="23" y="109"/>
                      </a:lnTo>
                      <a:lnTo>
                        <a:pt x="16" y="134"/>
                      </a:lnTo>
                      <a:lnTo>
                        <a:pt x="0" y="131"/>
                      </a:lnTo>
                      <a:lnTo>
                        <a:pt x="8" y="106"/>
                      </a:lnTo>
                      <a:lnTo>
                        <a:pt x="16" y="94"/>
                      </a:lnTo>
                      <a:lnTo>
                        <a:pt x="31" y="78"/>
                      </a:lnTo>
                      <a:lnTo>
                        <a:pt x="61" y="58"/>
                      </a:lnTo>
                      <a:lnTo>
                        <a:pt x="104" y="38"/>
                      </a:lnTo>
                      <a:lnTo>
                        <a:pt x="159" y="23"/>
                      </a:lnTo>
                      <a:lnTo>
                        <a:pt x="219" y="10"/>
                      </a:lnTo>
                      <a:lnTo>
                        <a:pt x="287" y="3"/>
                      </a:lnTo>
                      <a:lnTo>
                        <a:pt x="357" y="0"/>
                      </a:lnTo>
                      <a:lnTo>
                        <a:pt x="35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49" name="Oval 1093"/>
                <p:cNvSpPr>
                  <a:spLocks noChangeArrowheads="1"/>
                </p:cNvSpPr>
                <p:nvPr/>
              </p:nvSpPr>
              <p:spPr bwMode="auto">
                <a:xfrm>
                  <a:off x="3410" y="3502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0" name="Freeform 1094"/>
                <p:cNvSpPr>
                  <a:spLocks/>
                </p:cNvSpPr>
                <p:nvPr/>
              </p:nvSpPr>
              <p:spPr bwMode="auto">
                <a:xfrm>
                  <a:off x="3159" y="3600"/>
                  <a:ext cx="256" cy="97"/>
                </a:xfrm>
                <a:custGeom>
                  <a:avLst/>
                  <a:gdLst>
                    <a:gd name="T0" fmla="*/ 16 w 357"/>
                    <a:gd name="T1" fmla="*/ 0 h 136"/>
                    <a:gd name="T2" fmla="*/ 16 w 357"/>
                    <a:gd name="T3" fmla="*/ 13 h 136"/>
                    <a:gd name="T4" fmla="*/ 21 w 357"/>
                    <a:gd name="T5" fmla="*/ 23 h 136"/>
                    <a:gd name="T6" fmla="*/ 38 w 357"/>
                    <a:gd name="T7" fmla="*/ 45 h 136"/>
                    <a:gd name="T8" fmla="*/ 68 w 357"/>
                    <a:gd name="T9" fmla="*/ 68 h 136"/>
                    <a:gd name="T10" fmla="*/ 109 w 357"/>
                    <a:gd name="T11" fmla="*/ 83 h 136"/>
                    <a:gd name="T12" fmla="*/ 161 w 357"/>
                    <a:gd name="T13" fmla="*/ 98 h 136"/>
                    <a:gd name="T14" fmla="*/ 222 w 357"/>
                    <a:gd name="T15" fmla="*/ 111 h 136"/>
                    <a:gd name="T16" fmla="*/ 287 w 357"/>
                    <a:gd name="T17" fmla="*/ 119 h 136"/>
                    <a:gd name="T18" fmla="*/ 357 w 357"/>
                    <a:gd name="T19" fmla="*/ 121 h 136"/>
                    <a:gd name="T20" fmla="*/ 357 w 357"/>
                    <a:gd name="T21" fmla="*/ 136 h 136"/>
                    <a:gd name="T22" fmla="*/ 287 w 357"/>
                    <a:gd name="T23" fmla="*/ 134 h 136"/>
                    <a:gd name="T24" fmla="*/ 219 w 357"/>
                    <a:gd name="T25" fmla="*/ 126 h 136"/>
                    <a:gd name="T26" fmla="*/ 159 w 357"/>
                    <a:gd name="T27" fmla="*/ 114 h 136"/>
                    <a:gd name="T28" fmla="*/ 106 w 357"/>
                    <a:gd name="T29" fmla="*/ 98 h 136"/>
                    <a:gd name="T30" fmla="*/ 61 w 357"/>
                    <a:gd name="T31" fmla="*/ 81 h 136"/>
                    <a:gd name="T32" fmla="*/ 31 w 357"/>
                    <a:gd name="T33" fmla="*/ 58 h 136"/>
                    <a:gd name="T34" fmla="*/ 8 w 357"/>
                    <a:gd name="T35" fmla="*/ 30 h 136"/>
                    <a:gd name="T36" fmla="*/ 0 w 357"/>
                    <a:gd name="T37" fmla="*/ 15 h 136"/>
                    <a:gd name="T38" fmla="*/ 0 w 357"/>
                    <a:gd name="T39" fmla="*/ 2 h 136"/>
                    <a:gd name="T40" fmla="*/ 16 w 357"/>
                    <a:gd name="T41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6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21" y="23"/>
                      </a:lnTo>
                      <a:lnTo>
                        <a:pt x="38" y="45"/>
                      </a:lnTo>
                      <a:lnTo>
                        <a:pt x="68" y="68"/>
                      </a:lnTo>
                      <a:lnTo>
                        <a:pt x="109" y="83"/>
                      </a:lnTo>
                      <a:lnTo>
                        <a:pt x="161" y="98"/>
                      </a:lnTo>
                      <a:lnTo>
                        <a:pt x="222" y="111"/>
                      </a:lnTo>
                      <a:lnTo>
                        <a:pt x="287" y="119"/>
                      </a:lnTo>
                      <a:lnTo>
                        <a:pt x="357" y="121"/>
                      </a:lnTo>
                      <a:lnTo>
                        <a:pt x="357" y="136"/>
                      </a:lnTo>
                      <a:lnTo>
                        <a:pt x="287" y="134"/>
                      </a:lnTo>
                      <a:lnTo>
                        <a:pt x="219" y="126"/>
                      </a:lnTo>
                      <a:lnTo>
                        <a:pt x="159" y="114"/>
                      </a:lnTo>
                      <a:lnTo>
                        <a:pt x="106" y="98"/>
                      </a:lnTo>
                      <a:lnTo>
                        <a:pt x="61" y="81"/>
                      </a:lnTo>
                      <a:lnTo>
                        <a:pt x="31" y="58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1" name="Oval 1095"/>
                <p:cNvSpPr>
                  <a:spLocks noChangeArrowheads="1"/>
                </p:cNvSpPr>
                <p:nvPr/>
              </p:nvSpPr>
              <p:spPr bwMode="auto">
                <a:xfrm>
                  <a:off x="3159" y="359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2" name="Freeform 1096"/>
                <p:cNvSpPr>
                  <a:spLocks/>
                </p:cNvSpPr>
                <p:nvPr/>
              </p:nvSpPr>
              <p:spPr bwMode="auto">
                <a:xfrm>
                  <a:off x="3415" y="3597"/>
                  <a:ext cx="254" cy="100"/>
                </a:xfrm>
                <a:custGeom>
                  <a:avLst/>
                  <a:gdLst>
                    <a:gd name="T0" fmla="*/ 0 w 355"/>
                    <a:gd name="T1" fmla="*/ 124 h 139"/>
                    <a:gd name="T2" fmla="*/ 71 w 355"/>
                    <a:gd name="T3" fmla="*/ 122 h 139"/>
                    <a:gd name="T4" fmla="*/ 136 w 355"/>
                    <a:gd name="T5" fmla="*/ 114 h 139"/>
                    <a:gd name="T6" fmla="*/ 197 w 355"/>
                    <a:gd name="T7" fmla="*/ 101 h 139"/>
                    <a:gd name="T8" fmla="*/ 247 w 355"/>
                    <a:gd name="T9" fmla="*/ 86 h 139"/>
                    <a:gd name="T10" fmla="*/ 285 w 355"/>
                    <a:gd name="T11" fmla="*/ 71 h 139"/>
                    <a:gd name="T12" fmla="*/ 317 w 355"/>
                    <a:gd name="T13" fmla="*/ 48 h 139"/>
                    <a:gd name="T14" fmla="*/ 330 w 355"/>
                    <a:gd name="T15" fmla="*/ 36 h 139"/>
                    <a:gd name="T16" fmla="*/ 335 w 355"/>
                    <a:gd name="T17" fmla="*/ 26 h 139"/>
                    <a:gd name="T18" fmla="*/ 342 w 355"/>
                    <a:gd name="T19" fmla="*/ 0 h 139"/>
                    <a:gd name="T20" fmla="*/ 355 w 355"/>
                    <a:gd name="T21" fmla="*/ 8 h 139"/>
                    <a:gd name="T22" fmla="*/ 347 w 355"/>
                    <a:gd name="T23" fmla="*/ 33 h 139"/>
                    <a:gd name="T24" fmla="*/ 340 w 355"/>
                    <a:gd name="T25" fmla="*/ 48 h 139"/>
                    <a:gd name="T26" fmla="*/ 325 w 355"/>
                    <a:gd name="T27" fmla="*/ 61 h 139"/>
                    <a:gd name="T28" fmla="*/ 292 w 355"/>
                    <a:gd name="T29" fmla="*/ 84 h 139"/>
                    <a:gd name="T30" fmla="*/ 249 w 355"/>
                    <a:gd name="T31" fmla="*/ 101 h 139"/>
                    <a:gd name="T32" fmla="*/ 199 w 355"/>
                    <a:gd name="T33" fmla="*/ 117 h 139"/>
                    <a:gd name="T34" fmla="*/ 136 w 355"/>
                    <a:gd name="T35" fmla="*/ 129 h 139"/>
                    <a:gd name="T36" fmla="*/ 71 w 355"/>
                    <a:gd name="T37" fmla="*/ 137 h 139"/>
                    <a:gd name="T38" fmla="*/ 0 w 355"/>
                    <a:gd name="T39" fmla="*/ 139 h 139"/>
                    <a:gd name="T40" fmla="*/ 0 w 355"/>
                    <a:gd name="T41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5" h="139">
                      <a:moveTo>
                        <a:pt x="0" y="124"/>
                      </a:moveTo>
                      <a:lnTo>
                        <a:pt x="71" y="122"/>
                      </a:lnTo>
                      <a:lnTo>
                        <a:pt x="136" y="114"/>
                      </a:lnTo>
                      <a:lnTo>
                        <a:pt x="197" y="101"/>
                      </a:lnTo>
                      <a:lnTo>
                        <a:pt x="247" y="86"/>
                      </a:lnTo>
                      <a:lnTo>
                        <a:pt x="285" y="71"/>
                      </a:lnTo>
                      <a:lnTo>
                        <a:pt x="317" y="48"/>
                      </a:lnTo>
                      <a:lnTo>
                        <a:pt x="330" y="36"/>
                      </a:lnTo>
                      <a:lnTo>
                        <a:pt x="335" y="26"/>
                      </a:lnTo>
                      <a:lnTo>
                        <a:pt x="342" y="0"/>
                      </a:lnTo>
                      <a:lnTo>
                        <a:pt x="355" y="8"/>
                      </a:lnTo>
                      <a:lnTo>
                        <a:pt x="347" y="33"/>
                      </a:lnTo>
                      <a:lnTo>
                        <a:pt x="340" y="48"/>
                      </a:lnTo>
                      <a:lnTo>
                        <a:pt x="325" y="61"/>
                      </a:lnTo>
                      <a:lnTo>
                        <a:pt x="292" y="84"/>
                      </a:lnTo>
                      <a:lnTo>
                        <a:pt x="249" y="101"/>
                      </a:lnTo>
                      <a:lnTo>
                        <a:pt x="199" y="117"/>
                      </a:lnTo>
                      <a:lnTo>
                        <a:pt x="136" y="129"/>
                      </a:lnTo>
                      <a:lnTo>
                        <a:pt x="71" y="137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3" name="Oval 1097"/>
                <p:cNvSpPr>
                  <a:spLocks noChangeArrowheads="1"/>
                </p:cNvSpPr>
                <p:nvPr/>
              </p:nvSpPr>
              <p:spPr bwMode="auto">
                <a:xfrm>
                  <a:off x="3410" y="3686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4" name="Rectangle 1098"/>
                <p:cNvSpPr>
                  <a:spLocks noChangeArrowheads="1"/>
                </p:cNvSpPr>
                <p:nvPr/>
              </p:nvSpPr>
              <p:spPr bwMode="auto">
                <a:xfrm>
                  <a:off x="3660" y="3597"/>
                  <a:ext cx="10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5" name="Oval 1099"/>
                <p:cNvSpPr>
                  <a:spLocks noChangeArrowheads="1"/>
                </p:cNvSpPr>
                <p:nvPr/>
              </p:nvSpPr>
              <p:spPr bwMode="auto">
                <a:xfrm>
                  <a:off x="3660" y="3594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6" name="Oval 1100"/>
                <p:cNvSpPr>
                  <a:spLocks noChangeArrowheads="1"/>
                </p:cNvSpPr>
                <p:nvPr/>
              </p:nvSpPr>
              <p:spPr bwMode="auto">
                <a:xfrm>
                  <a:off x="3660" y="3592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7" name="Freeform 1101"/>
                <p:cNvSpPr>
                  <a:spLocks/>
                </p:cNvSpPr>
                <p:nvPr/>
              </p:nvSpPr>
              <p:spPr bwMode="auto">
                <a:xfrm>
                  <a:off x="3230" y="1426"/>
                  <a:ext cx="498" cy="184"/>
                </a:xfrm>
                <a:custGeom>
                  <a:avLst/>
                  <a:gdLst>
                    <a:gd name="T0" fmla="*/ 693 w 696"/>
                    <a:gd name="T1" fmla="*/ 114 h 258"/>
                    <a:gd name="T2" fmla="*/ 683 w 696"/>
                    <a:gd name="T3" fmla="*/ 96 h 258"/>
                    <a:gd name="T4" fmla="*/ 668 w 696"/>
                    <a:gd name="T5" fmla="*/ 78 h 258"/>
                    <a:gd name="T6" fmla="*/ 636 w 696"/>
                    <a:gd name="T7" fmla="*/ 58 h 258"/>
                    <a:gd name="T8" fmla="*/ 593 w 696"/>
                    <a:gd name="T9" fmla="*/ 38 h 258"/>
                    <a:gd name="T10" fmla="*/ 543 w 696"/>
                    <a:gd name="T11" fmla="*/ 23 h 258"/>
                    <a:gd name="T12" fmla="*/ 482 w 696"/>
                    <a:gd name="T13" fmla="*/ 10 h 258"/>
                    <a:gd name="T14" fmla="*/ 417 w 696"/>
                    <a:gd name="T15" fmla="*/ 3 h 258"/>
                    <a:gd name="T16" fmla="*/ 349 w 696"/>
                    <a:gd name="T17" fmla="*/ 0 h 258"/>
                    <a:gd name="T18" fmla="*/ 279 w 696"/>
                    <a:gd name="T19" fmla="*/ 3 h 258"/>
                    <a:gd name="T20" fmla="*/ 213 w 696"/>
                    <a:gd name="T21" fmla="*/ 10 h 258"/>
                    <a:gd name="T22" fmla="*/ 183 w 696"/>
                    <a:gd name="T23" fmla="*/ 18 h 258"/>
                    <a:gd name="T24" fmla="*/ 128 w 696"/>
                    <a:gd name="T25" fmla="*/ 30 h 258"/>
                    <a:gd name="T26" fmla="*/ 80 w 696"/>
                    <a:gd name="T27" fmla="*/ 48 h 258"/>
                    <a:gd name="T28" fmla="*/ 42 w 696"/>
                    <a:gd name="T29" fmla="*/ 68 h 258"/>
                    <a:gd name="T30" fmla="*/ 17 w 696"/>
                    <a:gd name="T31" fmla="*/ 91 h 258"/>
                    <a:gd name="T32" fmla="*/ 2 w 696"/>
                    <a:gd name="T33" fmla="*/ 116 h 258"/>
                    <a:gd name="T34" fmla="*/ 2 w 696"/>
                    <a:gd name="T35" fmla="*/ 144 h 258"/>
                    <a:gd name="T36" fmla="*/ 12 w 696"/>
                    <a:gd name="T37" fmla="*/ 162 h 258"/>
                    <a:gd name="T38" fmla="*/ 27 w 696"/>
                    <a:gd name="T39" fmla="*/ 179 h 258"/>
                    <a:gd name="T40" fmla="*/ 60 w 696"/>
                    <a:gd name="T41" fmla="*/ 202 h 258"/>
                    <a:gd name="T42" fmla="*/ 103 w 696"/>
                    <a:gd name="T43" fmla="*/ 220 h 258"/>
                    <a:gd name="T44" fmla="*/ 153 w 696"/>
                    <a:gd name="T45" fmla="*/ 237 h 258"/>
                    <a:gd name="T46" fmla="*/ 213 w 696"/>
                    <a:gd name="T47" fmla="*/ 248 h 258"/>
                    <a:gd name="T48" fmla="*/ 279 w 696"/>
                    <a:gd name="T49" fmla="*/ 255 h 258"/>
                    <a:gd name="T50" fmla="*/ 349 w 696"/>
                    <a:gd name="T51" fmla="*/ 258 h 258"/>
                    <a:gd name="T52" fmla="*/ 417 w 696"/>
                    <a:gd name="T53" fmla="*/ 255 h 258"/>
                    <a:gd name="T54" fmla="*/ 482 w 696"/>
                    <a:gd name="T55" fmla="*/ 248 h 258"/>
                    <a:gd name="T56" fmla="*/ 512 w 696"/>
                    <a:gd name="T57" fmla="*/ 243 h 258"/>
                    <a:gd name="T58" fmla="*/ 568 w 696"/>
                    <a:gd name="T59" fmla="*/ 230 h 258"/>
                    <a:gd name="T60" fmla="*/ 615 w 696"/>
                    <a:gd name="T61" fmla="*/ 212 h 258"/>
                    <a:gd name="T62" fmla="*/ 653 w 696"/>
                    <a:gd name="T63" fmla="*/ 192 h 258"/>
                    <a:gd name="T64" fmla="*/ 681 w 696"/>
                    <a:gd name="T65" fmla="*/ 167 h 258"/>
                    <a:gd name="T66" fmla="*/ 693 w 696"/>
                    <a:gd name="T67" fmla="*/ 144 h 258"/>
                    <a:gd name="T68" fmla="*/ 696 w 696"/>
                    <a:gd name="T69" fmla="*/ 12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6" h="258">
                      <a:moveTo>
                        <a:pt x="696" y="126"/>
                      </a:moveTo>
                      <a:lnTo>
                        <a:pt x="693" y="114"/>
                      </a:lnTo>
                      <a:lnTo>
                        <a:pt x="688" y="101"/>
                      </a:lnTo>
                      <a:lnTo>
                        <a:pt x="683" y="96"/>
                      </a:lnTo>
                      <a:lnTo>
                        <a:pt x="681" y="91"/>
                      </a:lnTo>
                      <a:lnTo>
                        <a:pt x="668" y="78"/>
                      </a:lnTo>
                      <a:lnTo>
                        <a:pt x="653" y="68"/>
                      </a:lnTo>
                      <a:lnTo>
                        <a:pt x="636" y="58"/>
                      </a:lnTo>
                      <a:lnTo>
                        <a:pt x="615" y="48"/>
                      </a:lnTo>
                      <a:lnTo>
                        <a:pt x="593" y="38"/>
                      </a:lnTo>
                      <a:lnTo>
                        <a:pt x="568" y="30"/>
                      </a:lnTo>
                      <a:lnTo>
                        <a:pt x="543" y="23"/>
                      </a:lnTo>
                      <a:lnTo>
                        <a:pt x="512" y="18"/>
                      </a:lnTo>
                      <a:lnTo>
                        <a:pt x="482" y="10"/>
                      </a:lnTo>
                      <a:lnTo>
                        <a:pt x="452" y="8"/>
                      </a:lnTo>
                      <a:lnTo>
                        <a:pt x="417" y="3"/>
                      </a:lnTo>
                      <a:lnTo>
                        <a:pt x="384" y="3"/>
                      </a:lnTo>
                      <a:lnTo>
                        <a:pt x="349" y="0"/>
                      </a:lnTo>
                      <a:lnTo>
                        <a:pt x="311" y="3"/>
                      </a:lnTo>
                      <a:lnTo>
                        <a:pt x="279" y="3"/>
                      </a:lnTo>
                      <a:lnTo>
                        <a:pt x="243" y="8"/>
                      </a:lnTo>
                      <a:lnTo>
                        <a:pt x="213" y="10"/>
                      </a:lnTo>
                      <a:lnTo>
                        <a:pt x="198" y="13"/>
                      </a:lnTo>
                      <a:lnTo>
                        <a:pt x="183" y="18"/>
                      </a:lnTo>
                      <a:lnTo>
                        <a:pt x="153" y="23"/>
                      </a:lnTo>
                      <a:lnTo>
                        <a:pt x="128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2" y="68"/>
                      </a:lnTo>
                      <a:lnTo>
                        <a:pt x="27" y="81"/>
                      </a:lnTo>
                      <a:lnTo>
                        <a:pt x="17" y="91"/>
                      </a:lnTo>
                      <a:lnTo>
                        <a:pt x="7" y="104"/>
                      </a:lnTo>
                      <a:lnTo>
                        <a:pt x="2" y="116"/>
                      </a:lnTo>
                      <a:lnTo>
                        <a:pt x="0" y="129"/>
                      </a:lnTo>
                      <a:lnTo>
                        <a:pt x="2" y="144"/>
                      </a:lnTo>
                      <a:lnTo>
                        <a:pt x="7" y="157"/>
                      </a:lnTo>
                      <a:lnTo>
                        <a:pt x="12" y="162"/>
                      </a:lnTo>
                      <a:lnTo>
                        <a:pt x="17" y="167"/>
                      </a:lnTo>
                      <a:lnTo>
                        <a:pt x="27" y="179"/>
                      </a:lnTo>
                      <a:lnTo>
                        <a:pt x="42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20"/>
                      </a:lnTo>
                      <a:lnTo>
                        <a:pt x="128" y="230"/>
                      </a:lnTo>
                      <a:lnTo>
                        <a:pt x="153" y="237"/>
                      </a:lnTo>
                      <a:lnTo>
                        <a:pt x="183" y="243"/>
                      </a:lnTo>
                      <a:lnTo>
                        <a:pt x="213" y="248"/>
                      </a:lnTo>
                      <a:lnTo>
                        <a:pt x="243" y="253"/>
                      </a:lnTo>
                      <a:lnTo>
                        <a:pt x="279" y="255"/>
                      </a:lnTo>
                      <a:lnTo>
                        <a:pt x="311" y="258"/>
                      </a:lnTo>
                      <a:lnTo>
                        <a:pt x="349" y="258"/>
                      </a:lnTo>
                      <a:lnTo>
                        <a:pt x="384" y="258"/>
                      </a:lnTo>
                      <a:lnTo>
                        <a:pt x="417" y="255"/>
                      </a:lnTo>
                      <a:lnTo>
                        <a:pt x="452" y="253"/>
                      </a:lnTo>
                      <a:lnTo>
                        <a:pt x="482" y="248"/>
                      </a:lnTo>
                      <a:lnTo>
                        <a:pt x="497" y="245"/>
                      </a:lnTo>
                      <a:lnTo>
                        <a:pt x="512" y="243"/>
                      </a:lnTo>
                      <a:lnTo>
                        <a:pt x="543" y="237"/>
                      </a:lnTo>
                      <a:lnTo>
                        <a:pt x="568" y="230"/>
                      </a:lnTo>
                      <a:lnTo>
                        <a:pt x="593" y="220"/>
                      </a:lnTo>
                      <a:lnTo>
                        <a:pt x="615" y="212"/>
                      </a:lnTo>
                      <a:lnTo>
                        <a:pt x="636" y="202"/>
                      </a:lnTo>
                      <a:lnTo>
                        <a:pt x="653" y="192"/>
                      </a:lnTo>
                      <a:lnTo>
                        <a:pt x="668" y="179"/>
                      </a:lnTo>
                      <a:lnTo>
                        <a:pt x="681" y="167"/>
                      </a:lnTo>
                      <a:lnTo>
                        <a:pt x="688" y="157"/>
                      </a:lnTo>
                      <a:lnTo>
                        <a:pt x="693" y="144"/>
                      </a:lnTo>
                      <a:lnTo>
                        <a:pt x="696" y="129"/>
                      </a:lnTo>
                      <a:lnTo>
                        <a:pt x="696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8" name="Freeform 1102"/>
                <p:cNvSpPr>
                  <a:spLocks/>
                </p:cNvSpPr>
                <p:nvPr/>
              </p:nvSpPr>
              <p:spPr bwMode="auto">
                <a:xfrm>
                  <a:off x="3478" y="1422"/>
                  <a:ext cx="254" cy="96"/>
                </a:xfrm>
                <a:custGeom>
                  <a:avLst/>
                  <a:gdLst>
                    <a:gd name="T0" fmla="*/ 342 w 355"/>
                    <a:gd name="T1" fmla="*/ 134 h 134"/>
                    <a:gd name="T2" fmla="*/ 335 w 355"/>
                    <a:gd name="T3" fmla="*/ 111 h 134"/>
                    <a:gd name="T4" fmla="*/ 317 w 355"/>
                    <a:gd name="T5" fmla="*/ 89 h 134"/>
                    <a:gd name="T6" fmla="*/ 285 w 355"/>
                    <a:gd name="T7" fmla="*/ 71 h 134"/>
                    <a:gd name="T8" fmla="*/ 242 w 355"/>
                    <a:gd name="T9" fmla="*/ 51 h 134"/>
                    <a:gd name="T10" fmla="*/ 194 w 355"/>
                    <a:gd name="T11" fmla="*/ 35 h 134"/>
                    <a:gd name="T12" fmla="*/ 136 w 355"/>
                    <a:gd name="T13" fmla="*/ 23 h 134"/>
                    <a:gd name="T14" fmla="*/ 71 w 355"/>
                    <a:gd name="T15" fmla="*/ 15 h 134"/>
                    <a:gd name="T16" fmla="*/ 0 w 355"/>
                    <a:gd name="T17" fmla="*/ 13 h 134"/>
                    <a:gd name="T18" fmla="*/ 0 w 355"/>
                    <a:gd name="T19" fmla="*/ 0 h 134"/>
                    <a:gd name="T20" fmla="*/ 71 w 355"/>
                    <a:gd name="T21" fmla="*/ 3 h 134"/>
                    <a:gd name="T22" fmla="*/ 136 w 355"/>
                    <a:gd name="T23" fmla="*/ 10 h 134"/>
                    <a:gd name="T24" fmla="*/ 199 w 355"/>
                    <a:gd name="T25" fmla="*/ 23 h 134"/>
                    <a:gd name="T26" fmla="*/ 249 w 355"/>
                    <a:gd name="T27" fmla="*/ 38 h 134"/>
                    <a:gd name="T28" fmla="*/ 292 w 355"/>
                    <a:gd name="T29" fmla="*/ 58 h 134"/>
                    <a:gd name="T30" fmla="*/ 327 w 355"/>
                    <a:gd name="T31" fmla="*/ 78 h 134"/>
                    <a:gd name="T32" fmla="*/ 347 w 355"/>
                    <a:gd name="T33" fmla="*/ 104 h 134"/>
                    <a:gd name="T34" fmla="*/ 355 w 355"/>
                    <a:gd name="T35" fmla="*/ 129 h 134"/>
                    <a:gd name="T36" fmla="*/ 342 w 355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5" h="134">
                      <a:moveTo>
                        <a:pt x="342" y="134"/>
                      </a:moveTo>
                      <a:lnTo>
                        <a:pt x="335" y="111"/>
                      </a:lnTo>
                      <a:lnTo>
                        <a:pt x="317" y="89"/>
                      </a:lnTo>
                      <a:lnTo>
                        <a:pt x="285" y="71"/>
                      </a:lnTo>
                      <a:lnTo>
                        <a:pt x="242" y="51"/>
                      </a:lnTo>
                      <a:lnTo>
                        <a:pt x="194" y="35"/>
                      </a:lnTo>
                      <a:lnTo>
                        <a:pt x="136" y="23"/>
                      </a:lnTo>
                      <a:lnTo>
                        <a:pt x="71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3"/>
                      </a:lnTo>
                      <a:lnTo>
                        <a:pt x="136" y="10"/>
                      </a:lnTo>
                      <a:lnTo>
                        <a:pt x="199" y="23"/>
                      </a:lnTo>
                      <a:lnTo>
                        <a:pt x="249" y="38"/>
                      </a:lnTo>
                      <a:lnTo>
                        <a:pt x="292" y="58"/>
                      </a:lnTo>
                      <a:lnTo>
                        <a:pt x="327" y="78"/>
                      </a:lnTo>
                      <a:lnTo>
                        <a:pt x="347" y="104"/>
                      </a:lnTo>
                      <a:lnTo>
                        <a:pt x="355" y="129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59" name="Freeform 1103"/>
                <p:cNvSpPr>
                  <a:spLocks/>
                </p:cNvSpPr>
                <p:nvPr/>
              </p:nvSpPr>
              <p:spPr bwMode="auto">
                <a:xfrm>
                  <a:off x="3224" y="1422"/>
                  <a:ext cx="254" cy="96"/>
                </a:xfrm>
                <a:custGeom>
                  <a:avLst/>
                  <a:gdLst>
                    <a:gd name="T0" fmla="*/ 354 w 354"/>
                    <a:gd name="T1" fmla="*/ 13 h 134"/>
                    <a:gd name="T2" fmla="*/ 287 w 354"/>
                    <a:gd name="T3" fmla="*/ 15 h 134"/>
                    <a:gd name="T4" fmla="*/ 224 w 354"/>
                    <a:gd name="T5" fmla="*/ 23 h 134"/>
                    <a:gd name="T6" fmla="*/ 163 w 354"/>
                    <a:gd name="T7" fmla="*/ 35 h 134"/>
                    <a:gd name="T8" fmla="*/ 113 w 354"/>
                    <a:gd name="T9" fmla="*/ 51 h 134"/>
                    <a:gd name="T10" fmla="*/ 70 w 354"/>
                    <a:gd name="T11" fmla="*/ 71 h 134"/>
                    <a:gd name="T12" fmla="*/ 40 w 354"/>
                    <a:gd name="T13" fmla="*/ 91 h 134"/>
                    <a:gd name="T14" fmla="*/ 20 w 354"/>
                    <a:gd name="T15" fmla="*/ 114 h 134"/>
                    <a:gd name="T16" fmla="*/ 15 w 354"/>
                    <a:gd name="T17" fmla="*/ 134 h 134"/>
                    <a:gd name="T18" fmla="*/ 0 w 354"/>
                    <a:gd name="T19" fmla="*/ 131 h 134"/>
                    <a:gd name="T20" fmla="*/ 8 w 354"/>
                    <a:gd name="T21" fmla="*/ 106 h 134"/>
                    <a:gd name="T22" fmla="*/ 30 w 354"/>
                    <a:gd name="T23" fmla="*/ 78 h 134"/>
                    <a:gd name="T24" fmla="*/ 63 w 354"/>
                    <a:gd name="T25" fmla="*/ 58 h 134"/>
                    <a:gd name="T26" fmla="*/ 106 w 354"/>
                    <a:gd name="T27" fmla="*/ 38 h 134"/>
                    <a:gd name="T28" fmla="*/ 158 w 354"/>
                    <a:gd name="T29" fmla="*/ 23 h 134"/>
                    <a:gd name="T30" fmla="*/ 219 w 354"/>
                    <a:gd name="T31" fmla="*/ 10 h 134"/>
                    <a:gd name="T32" fmla="*/ 287 w 354"/>
                    <a:gd name="T33" fmla="*/ 3 h 134"/>
                    <a:gd name="T34" fmla="*/ 354 w 354"/>
                    <a:gd name="T35" fmla="*/ 0 h 134"/>
                    <a:gd name="T36" fmla="*/ 354 w 354"/>
                    <a:gd name="T37" fmla="*/ 1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4">
                      <a:moveTo>
                        <a:pt x="354" y="13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3" y="35"/>
                      </a:lnTo>
                      <a:lnTo>
                        <a:pt x="113" y="51"/>
                      </a:lnTo>
                      <a:lnTo>
                        <a:pt x="70" y="71"/>
                      </a:lnTo>
                      <a:lnTo>
                        <a:pt x="40" y="91"/>
                      </a:lnTo>
                      <a:lnTo>
                        <a:pt x="20" y="114"/>
                      </a:lnTo>
                      <a:lnTo>
                        <a:pt x="15" y="134"/>
                      </a:lnTo>
                      <a:lnTo>
                        <a:pt x="0" y="131"/>
                      </a:lnTo>
                      <a:lnTo>
                        <a:pt x="8" y="106"/>
                      </a:lnTo>
                      <a:lnTo>
                        <a:pt x="30" y="78"/>
                      </a:lnTo>
                      <a:lnTo>
                        <a:pt x="63" y="58"/>
                      </a:lnTo>
                      <a:lnTo>
                        <a:pt x="106" y="38"/>
                      </a:lnTo>
                      <a:lnTo>
                        <a:pt x="158" y="23"/>
                      </a:lnTo>
                      <a:lnTo>
                        <a:pt x="219" y="10"/>
                      </a:lnTo>
                      <a:lnTo>
                        <a:pt x="287" y="3"/>
                      </a:lnTo>
                      <a:lnTo>
                        <a:pt x="354" y="0"/>
                      </a:lnTo>
                      <a:lnTo>
                        <a:pt x="35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0" name="Oval 1104"/>
                <p:cNvSpPr>
                  <a:spLocks noChangeArrowheads="1"/>
                </p:cNvSpPr>
                <p:nvPr/>
              </p:nvSpPr>
              <p:spPr bwMode="auto">
                <a:xfrm>
                  <a:off x="3473" y="1421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1" name="Freeform 1105"/>
                <p:cNvSpPr>
                  <a:spLocks/>
                </p:cNvSpPr>
                <p:nvPr/>
              </p:nvSpPr>
              <p:spPr bwMode="auto">
                <a:xfrm>
                  <a:off x="3224" y="1518"/>
                  <a:ext cx="254" cy="97"/>
                </a:xfrm>
                <a:custGeom>
                  <a:avLst/>
                  <a:gdLst>
                    <a:gd name="T0" fmla="*/ 15 w 354"/>
                    <a:gd name="T1" fmla="*/ 0 h 136"/>
                    <a:gd name="T2" fmla="*/ 18 w 354"/>
                    <a:gd name="T3" fmla="*/ 13 h 136"/>
                    <a:gd name="T4" fmla="*/ 20 w 354"/>
                    <a:gd name="T5" fmla="*/ 23 h 136"/>
                    <a:gd name="T6" fmla="*/ 38 w 354"/>
                    <a:gd name="T7" fmla="*/ 45 h 136"/>
                    <a:gd name="T8" fmla="*/ 70 w 354"/>
                    <a:gd name="T9" fmla="*/ 68 h 136"/>
                    <a:gd name="T10" fmla="*/ 111 w 354"/>
                    <a:gd name="T11" fmla="*/ 83 h 136"/>
                    <a:gd name="T12" fmla="*/ 161 w 354"/>
                    <a:gd name="T13" fmla="*/ 98 h 136"/>
                    <a:gd name="T14" fmla="*/ 221 w 354"/>
                    <a:gd name="T15" fmla="*/ 111 h 136"/>
                    <a:gd name="T16" fmla="*/ 287 w 354"/>
                    <a:gd name="T17" fmla="*/ 119 h 136"/>
                    <a:gd name="T18" fmla="*/ 354 w 354"/>
                    <a:gd name="T19" fmla="*/ 121 h 136"/>
                    <a:gd name="T20" fmla="*/ 354 w 354"/>
                    <a:gd name="T21" fmla="*/ 136 h 136"/>
                    <a:gd name="T22" fmla="*/ 287 w 354"/>
                    <a:gd name="T23" fmla="*/ 134 h 136"/>
                    <a:gd name="T24" fmla="*/ 219 w 354"/>
                    <a:gd name="T25" fmla="*/ 126 h 136"/>
                    <a:gd name="T26" fmla="*/ 158 w 354"/>
                    <a:gd name="T27" fmla="*/ 114 h 136"/>
                    <a:gd name="T28" fmla="*/ 108 w 354"/>
                    <a:gd name="T29" fmla="*/ 98 h 136"/>
                    <a:gd name="T30" fmla="*/ 63 w 354"/>
                    <a:gd name="T31" fmla="*/ 81 h 136"/>
                    <a:gd name="T32" fmla="*/ 30 w 354"/>
                    <a:gd name="T33" fmla="*/ 58 h 136"/>
                    <a:gd name="T34" fmla="*/ 8 w 354"/>
                    <a:gd name="T35" fmla="*/ 30 h 136"/>
                    <a:gd name="T36" fmla="*/ 3 w 354"/>
                    <a:gd name="T37" fmla="*/ 15 h 136"/>
                    <a:gd name="T38" fmla="*/ 0 w 354"/>
                    <a:gd name="T39" fmla="*/ 2 h 136"/>
                    <a:gd name="T40" fmla="*/ 15 w 354"/>
                    <a:gd name="T41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6">
                      <a:moveTo>
                        <a:pt x="15" y="0"/>
                      </a:moveTo>
                      <a:lnTo>
                        <a:pt x="18" y="13"/>
                      </a:lnTo>
                      <a:lnTo>
                        <a:pt x="20" y="23"/>
                      </a:lnTo>
                      <a:lnTo>
                        <a:pt x="38" y="45"/>
                      </a:lnTo>
                      <a:lnTo>
                        <a:pt x="70" y="68"/>
                      </a:lnTo>
                      <a:lnTo>
                        <a:pt x="111" y="83"/>
                      </a:lnTo>
                      <a:lnTo>
                        <a:pt x="161" y="98"/>
                      </a:lnTo>
                      <a:lnTo>
                        <a:pt x="221" y="111"/>
                      </a:lnTo>
                      <a:lnTo>
                        <a:pt x="287" y="119"/>
                      </a:lnTo>
                      <a:lnTo>
                        <a:pt x="354" y="121"/>
                      </a:lnTo>
                      <a:lnTo>
                        <a:pt x="354" y="136"/>
                      </a:lnTo>
                      <a:lnTo>
                        <a:pt x="287" y="134"/>
                      </a:lnTo>
                      <a:lnTo>
                        <a:pt x="219" y="126"/>
                      </a:lnTo>
                      <a:lnTo>
                        <a:pt x="158" y="114"/>
                      </a:lnTo>
                      <a:lnTo>
                        <a:pt x="108" y="98"/>
                      </a:lnTo>
                      <a:lnTo>
                        <a:pt x="63" y="81"/>
                      </a:lnTo>
                      <a:lnTo>
                        <a:pt x="30" y="58"/>
                      </a:lnTo>
                      <a:lnTo>
                        <a:pt x="8" y="30"/>
                      </a:lnTo>
                      <a:lnTo>
                        <a:pt x="3" y="15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2" name="Oval 1106"/>
                <p:cNvSpPr>
                  <a:spLocks noChangeArrowheads="1"/>
                </p:cNvSpPr>
                <p:nvPr/>
              </p:nvSpPr>
              <p:spPr bwMode="auto">
                <a:xfrm>
                  <a:off x="3224" y="1512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3" name="Freeform 1107"/>
                <p:cNvSpPr>
                  <a:spLocks/>
                </p:cNvSpPr>
                <p:nvPr/>
              </p:nvSpPr>
              <p:spPr bwMode="auto">
                <a:xfrm>
                  <a:off x="3478" y="1516"/>
                  <a:ext cx="254" cy="99"/>
                </a:xfrm>
                <a:custGeom>
                  <a:avLst/>
                  <a:gdLst>
                    <a:gd name="T0" fmla="*/ 0 w 355"/>
                    <a:gd name="T1" fmla="*/ 124 h 139"/>
                    <a:gd name="T2" fmla="*/ 71 w 355"/>
                    <a:gd name="T3" fmla="*/ 122 h 139"/>
                    <a:gd name="T4" fmla="*/ 136 w 355"/>
                    <a:gd name="T5" fmla="*/ 114 h 139"/>
                    <a:gd name="T6" fmla="*/ 197 w 355"/>
                    <a:gd name="T7" fmla="*/ 101 h 139"/>
                    <a:gd name="T8" fmla="*/ 247 w 355"/>
                    <a:gd name="T9" fmla="*/ 86 h 139"/>
                    <a:gd name="T10" fmla="*/ 285 w 355"/>
                    <a:gd name="T11" fmla="*/ 71 h 139"/>
                    <a:gd name="T12" fmla="*/ 317 w 355"/>
                    <a:gd name="T13" fmla="*/ 48 h 139"/>
                    <a:gd name="T14" fmla="*/ 335 w 355"/>
                    <a:gd name="T15" fmla="*/ 26 h 139"/>
                    <a:gd name="T16" fmla="*/ 342 w 355"/>
                    <a:gd name="T17" fmla="*/ 0 h 139"/>
                    <a:gd name="T18" fmla="*/ 355 w 355"/>
                    <a:gd name="T19" fmla="*/ 8 h 139"/>
                    <a:gd name="T20" fmla="*/ 347 w 355"/>
                    <a:gd name="T21" fmla="*/ 33 h 139"/>
                    <a:gd name="T22" fmla="*/ 327 w 355"/>
                    <a:gd name="T23" fmla="*/ 61 h 139"/>
                    <a:gd name="T24" fmla="*/ 292 w 355"/>
                    <a:gd name="T25" fmla="*/ 84 h 139"/>
                    <a:gd name="T26" fmla="*/ 249 w 355"/>
                    <a:gd name="T27" fmla="*/ 101 h 139"/>
                    <a:gd name="T28" fmla="*/ 199 w 355"/>
                    <a:gd name="T29" fmla="*/ 117 h 139"/>
                    <a:gd name="T30" fmla="*/ 136 w 355"/>
                    <a:gd name="T31" fmla="*/ 129 h 139"/>
                    <a:gd name="T32" fmla="*/ 71 w 355"/>
                    <a:gd name="T33" fmla="*/ 137 h 139"/>
                    <a:gd name="T34" fmla="*/ 0 w 355"/>
                    <a:gd name="T35" fmla="*/ 139 h 139"/>
                    <a:gd name="T36" fmla="*/ 0 w 355"/>
                    <a:gd name="T37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5" h="139">
                      <a:moveTo>
                        <a:pt x="0" y="124"/>
                      </a:moveTo>
                      <a:lnTo>
                        <a:pt x="71" y="122"/>
                      </a:lnTo>
                      <a:lnTo>
                        <a:pt x="136" y="114"/>
                      </a:lnTo>
                      <a:lnTo>
                        <a:pt x="197" y="101"/>
                      </a:lnTo>
                      <a:lnTo>
                        <a:pt x="247" y="86"/>
                      </a:lnTo>
                      <a:lnTo>
                        <a:pt x="285" y="71"/>
                      </a:lnTo>
                      <a:lnTo>
                        <a:pt x="317" y="48"/>
                      </a:lnTo>
                      <a:lnTo>
                        <a:pt x="335" y="26"/>
                      </a:lnTo>
                      <a:lnTo>
                        <a:pt x="342" y="0"/>
                      </a:lnTo>
                      <a:lnTo>
                        <a:pt x="355" y="8"/>
                      </a:lnTo>
                      <a:lnTo>
                        <a:pt x="347" y="33"/>
                      </a:lnTo>
                      <a:lnTo>
                        <a:pt x="327" y="61"/>
                      </a:lnTo>
                      <a:lnTo>
                        <a:pt x="292" y="84"/>
                      </a:lnTo>
                      <a:lnTo>
                        <a:pt x="249" y="101"/>
                      </a:lnTo>
                      <a:lnTo>
                        <a:pt x="199" y="117"/>
                      </a:lnTo>
                      <a:lnTo>
                        <a:pt x="136" y="129"/>
                      </a:lnTo>
                      <a:lnTo>
                        <a:pt x="71" y="137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4" name="Oval 1108"/>
                <p:cNvSpPr>
                  <a:spLocks noChangeArrowheads="1"/>
                </p:cNvSpPr>
                <p:nvPr/>
              </p:nvSpPr>
              <p:spPr bwMode="auto">
                <a:xfrm>
                  <a:off x="3473" y="1605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5" name="Rectangle 1109"/>
                <p:cNvSpPr>
                  <a:spLocks noChangeArrowheads="1"/>
                </p:cNvSpPr>
                <p:nvPr/>
              </p:nvSpPr>
              <p:spPr bwMode="auto">
                <a:xfrm>
                  <a:off x="3723" y="1516"/>
                  <a:ext cx="10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6" name="Oval 1110"/>
                <p:cNvSpPr>
                  <a:spLocks noChangeArrowheads="1"/>
                </p:cNvSpPr>
                <p:nvPr/>
              </p:nvSpPr>
              <p:spPr bwMode="auto">
                <a:xfrm>
                  <a:off x="3723" y="1512"/>
                  <a:ext cx="10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7" name="Oval 1111"/>
                <p:cNvSpPr>
                  <a:spLocks noChangeArrowheads="1"/>
                </p:cNvSpPr>
                <p:nvPr/>
              </p:nvSpPr>
              <p:spPr bwMode="auto">
                <a:xfrm>
                  <a:off x="3723" y="1511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8" name="Freeform 1112"/>
                <p:cNvSpPr>
                  <a:spLocks/>
                </p:cNvSpPr>
                <p:nvPr/>
              </p:nvSpPr>
              <p:spPr bwMode="auto">
                <a:xfrm>
                  <a:off x="2846" y="1166"/>
                  <a:ext cx="498" cy="184"/>
                </a:xfrm>
                <a:custGeom>
                  <a:avLst/>
                  <a:gdLst>
                    <a:gd name="T0" fmla="*/ 694 w 696"/>
                    <a:gd name="T1" fmla="*/ 113 h 257"/>
                    <a:gd name="T2" fmla="*/ 684 w 696"/>
                    <a:gd name="T3" fmla="*/ 96 h 257"/>
                    <a:gd name="T4" fmla="*/ 669 w 696"/>
                    <a:gd name="T5" fmla="*/ 78 h 257"/>
                    <a:gd name="T6" fmla="*/ 636 w 696"/>
                    <a:gd name="T7" fmla="*/ 58 h 257"/>
                    <a:gd name="T8" fmla="*/ 593 w 696"/>
                    <a:gd name="T9" fmla="*/ 38 h 257"/>
                    <a:gd name="T10" fmla="*/ 543 w 696"/>
                    <a:gd name="T11" fmla="*/ 22 h 257"/>
                    <a:gd name="T12" fmla="*/ 483 w 696"/>
                    <a:gd name="T13" fmla="*/ 10 h 257"/>
                    <a:gd name="T14" fmla="*/ 417 w 696"/>
                    <a:gd name="T15" fmla="*/ 2 h 257"/>
                    <a:gd name="T16" fmla="*/ 347 w 696"/>
                    <a:gd name="T17" fmla="*/ 0 h 257"/>
                    <a:gd name="T18" fmla="*/ 279 w 696"/>
                    <a:gd name="T19" fmla="*/ 2 h 257"/>
                    <a:gd name="T20" fmla="*/ 214 w 696"/>
                    <a:gd name="T21" fmla="*/ 10 h 257"/>
                    <a:gd name="T22" fmla="*/ 184 w 696"/>
                    <a:gd name="T23" fmla="*/ 17 h 257"/>
                    <a:gd name="T24" fmla="*/ 126 w 696"/>
                    <a:gd name="T25" fmla="*/ 30 h 257"/>
                    <a:gd name="T26" fmla="*/ 80 w 696"/>
                    <a:gd name="T27" fmla="*/ 48 h 257"/>
                    <a:gd name="T28" fmla="*/ 43 w 696"/>
                    <a:gd name="T29" fmla="*/ 68 h 257"/>
                    <a:gd name="T30" fmla="*/ 15 w 696"/>
                    <a:gd name="T31" fmla="*/ 91 h 257"/>
                    <a:gd name="T32" fmla="*/ 3 w 696"/>
                    <a:gd name="T33" fmla="*/ 116 h 257"/>
                    <a:gd name="T34" fmla="*/ 3 w 696"/>
                    <a:gd name="T35" fmla="*/ 144 h 257"/>
                    <a:gd name="T36" fmla="*/ 13 w 696"/>
                    <a:gd name="T37" fmla="*/ 161 h 257"/>
                    <a:gd name="T38" fmla="*/ 28 w 696"/>
                    <a:gd name="T39" fmla="*/ 179 h 257"/>
                    <a:gd name="T40" fmla="*/ 60 w 696"/>
                    <a:gd name="T41" fmla="*/ 202 h 257"/>
                    <a:gd name="T42" fmla="*/ 103 w 696"/>
                    <a:gd name="T43" fmla="*/ 219 h 257"/>
                    <a:gd name="T44" fmla="*/ 153 w 696"/>
                    <a:gd name="T45" fmla="*/ 237 h 257"/>
                    <a:gd name="T46" fmla="*/ 214 w 696"/>
                    <a:gd name="T47" fmla="*/ 247 h 257"/>
                    <a:gd name="T48" fmla="*/ 279 w 696"/>
                    <a:gd name="T49" fmla="*/ 255 h 257"/>
                    <a:gd name="T50" fmla="*/ 347 w 696"/>
                    <a:gd name="T51" fmla="*/ 257 h 257"/>
                    <a:gd name="T52" fmla="*/ 417 w 696"/>
                    <a:gd name="T53" fmla="*/ 255 h 257"/>
                    <a:gd name="T54" fmla="*/ 483 w 696"/>
                    <a:gd name="T55" fmla="*/ 247 h 257"/>
                    <a:gd name="T56" fmla="*/ 513 w 696"/>
                    <a:gd name="T57" fmla="*/ 242 h 257"/>
                    <a:gd name="T58" fmla="*/ 568 w 696"/>
                    <a:gd name="T59" fmla="*/ 229 h 257"/>
                    <a:gd name="T60" fmla="*/ 616 w 696"/>
                    <a:gd name="T61" fmla="*/ 212 h 257"/>
                    <a:gd name="T62" fmla="*/ 654 w 696"/>
                    <a:gd name="T63" fmla="*/ 192 h 257"/>
                    <a:gd name="T64" fmla="*/ 679 w 696"/>
                    <a:gd name="T65" fmla="*/ 166 h 257"/>
                    <a:gd name="T66" fmla="*/ 694 w 696"/>
                    <a:gd name="T67" fmla="*/ 144 h 257"/>
                    <a:gd name="T68" fmla="*/ 696 w 696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6" h="257">
                      <a:moveTo>
                        <a:pt x="696" y="126"/>
                      </a:moveTo>
                      <a:lnTo>
                        <a:pt x="694" y="113"/>
                      </a:lnTo>
                      <a:lnTo>
                        <a:pt x="689" y="101"/>
                      </a:lnTo>
                      <a:lnTo>
                        <a:pt x="684" y="96"/>
                      </a:lnTo>
                      <a:lnTo>
                        <a:pt x="679" y="91"/>
                      </a:lnTo>
                      <a:lnTo>
                        <a:pt x="669" y="78"/>
                      </a:lnTo>
                      <a:lnTo>
                        <a:pt x="654" y="68"/>
                      </a:lnTo>
                      <a:lnTo>
                        <a:pt x="636" y="58"/>
                      </a:lnTo>
                      <a:lnTo>
                        <a:pt x="616" y="48"/>
                      </a:lnTo>
                      <a:lnTo>
                        <a:pt x="593" y="38"/>
                      </a:lnTo>
                      <a:lnTo>
                        <a:pt x="568" y="30"/>
                      </a:lnTo>
                      <a:lnTo>
                        <a:pt x="543" y="22"/>
                      </a:lnTo>
                      <a:lnTo>
                        <a:pt x="513" y="17"/>
                      </a:lnTo>
                      <a:lnTo>
                        <a:pt x="483" y="10"/>
                      </a:lnTo>
                      <a:lnTo>
                        <a:pt x="450" y="7"/>
                      </a:lnTo>
                      <a:lnTo>
                        <a:pt x="417" y="2"/>
                      </a:lnTo>
                      <a:lnTo>
                        <a:pt x="385" y="2"/>
                      </a:lnTo>
                      <a:lnTo>
                        <a:pt x="347" y="0"/>
                      </a:lnTo>
                      <a:lnTo>
                        <a:pt x="312" y="2"/>
                      </a:lnTo>
                      <a:lnTo>
                        <a:pt x="279" y="2"/>
                      </a:lnTo>
                      <a:lnTo>
                        <a:pt x="244" y="7"/>
                      </a:lnTo>
                      <a:lnTo>
                        <a:pt x="214" y="10"/>
                      </a:lnTo>
                      <a:lnTo>
                        <a:pt x="196" y="12"/>
                      </a:lnTo>
                      <a:lnTo>
                        <a:pt x="184" y="17"/>
                      </a:lnTo>
                      <a:lnTo>
                        <a:pt x="153" y="22"/>
                      </a:lnTo>
                      <a:lnTo>
                        <a:pt x="126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3" y="68"/>
                      </a:lnTo>
                      <a:lnTo>
                        <a:pt x="28" y="80"/>
                      </a:lnTo>
                      <a:lnTo>
                        <a:pt x="15" y="91"/>
                      </a:lnTo>
                      <a:lnTo>
                        <a:pt x="8" y="103"/>
                      </a:lnTo>
                      <a:lnTo>
                        <a:pt x="3" y="116"/>
                      </a:lnTo>
                      <a:lnTo>
                        <a:pt x="0" y="128"/>
                      </a:lnTo>
                      <a:lnTo>
                        <a:pt x="3" y="144"/>
                      </a:lnTo>
                      <a:lnTo>
                        <a:pt x="8" y="156"/>
                      </a:lnTo>
                      <a:lnTo>
                        <a:pt x="13" y="161"/>
                      </a:lnTo>
                      <a:lnTo>
                        <a:pt x="15" y="166"/>
                      </a:lnTo>
                      <a:lnTo>
                        <a:pt x="28" y="179"/>
                      </a:lnTo>
                      <a:lnTo>
                        <a:pt x="43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19"/>
                      </a:lnTo>
                      <a:lnTo>
                        <a:pt x="126" y="229"/>
                      </a:lnTo>
                      <a:lnTo>
                        <a:pt x="153" y="237"/>
                      </a:lnTo>
                      <a:lnTo>
                        <a:pt x="184" y="242"/>
                      </a:lnTo>
                      <a:lnTo>
                        <a:pt x="214" y="247"/>
                      </a:lnTo>
                      <a:lnTo>
                        <a:pt x="244" y="252"/>
                      </a:lnTo>
                      <a:lnTo>
                        <a:pt x="279" y="255"/>
                      </a:lnTo>
                      <a:lnTo>
                        <a:pt x="312" y="257"/>
                      </a:lnTo>
                      <a:lnTo>
                        <a:pt x="347" y="257"/>
                      </a:lnTo>
                      <a:lnTo>
                        <a:pt x="385" y="257"/>
                      </a:lnTo>
                      <a:lnTo>
                        <a:pt x="417" y="255"/>
                      </a:lnTo>
                      <a:lnTo>
                        <a:pt x="450" y="252"/>
                      </a:lnTo>
                      <a:lnTo>
                        <a:pt x="483" y="247"/>
                      </a:lnTo>
                      <a:lnTo>
                        <a:pt x="498" y="245"/>
                      </a:lnTo>
                      <a:lnTo>
                        <a:pt x="513" y="242"/>
                      </a:lnTo>
                      <a:lnTo>
                        <a:pt x="543" y="237"/>
                      </a:lnTo>
                      <a:lnTo>
                        <a:pt x="568" y="229"/>
                      </a:lnTo>
                      <a:lnTo>
                        <a:pt x="593" y="219"/>
                      </a:lnTo>
                      <a:lnTo>
                        <a:pt x="616" y="212"/>
                      </a:lnTo>
                      <a:lnTo>
                        <a:pt x="636" y="202"/>
                      </a:lnTo>
                      <a:lnTo>
                        <a:pt x="654" y="192"/>
                      </a:lnTo>
                      <a:lnTo>
                        <a:pt x="669" y="179"/>
                      </a:lnTo>
                      <a:lnTo>
                        <a:pt x="679" y="166"/>
                      </a:lnTo>
                      <a:lnTo>
                        <a:pt x="689" y="156"/>
                      </a:lnTo>
                      <a:lnTo>
                        <a:pt x="694" y="144"/>
                      </a:lnTo>
                      <a:lnTo>
                        <a:pt x="696" y="128"/>
                      </a:lnTo>
                      <a:lnTo>
                        <a:pt x="696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69" name="Freeform 1113"/>
                <p:cNvSpPr>
                  <a:spLocks/>
                </p:cNvSpPr>
                <p:nvPr/>
              </p:nvSpPr>
              <p:spPr bwMode="auto">
                <a:xfrm>
                  <a:off x="3095" y="1162"/>
                  <a:ext cx="253" cy="95"/>
                </a:xfrm>
                <a:custGeom>
                  <a:avLst/>
                  <a:gdLst>
                    <a:gd name="T0" fmla="*/ 342 w 354"/>
                    <a:gd name="T1" fmla="*/ 133 h 133"/>
                    <a:gd name="T2" fmla="*/ 334 w 354"/>
                    <a:gd name="T3" fmla="*/ 111 h 133"/>
                    <a:gd name="T4" fmla="*/ 317 w 354"/>
                    <a:gd name="T5" fmla="*/ 88 h 133"/>
                    <a:gd name="T6" fmla="*/ 284 w 354"/>
                    <a:gd name="T7" fmla="*/ 70 h 133"/>
                    <a:gd name="T8" fmla="*/ 241 w 354"/>
                    <a:gd name="T9" fmla="*/ 50 h 133"/>
                    <a:gd name="T10" fmla="*/ 194 w 354"/>
                    <a:gd name="T11" fmla="*/ 35 h 133"/>
                    <a:gd name="T12" fmla="*/ 136 w 354"/>
                    <a:gd name="T13" fmla="*/ 22 h 133"/>
                    <a:gd name="T14" fmla="*/ 70 w 354"/>
                    <a:gd name="T15" fmla="*/ 15 h 133"/>
                    <a:gd name="T16" fmla="*/ 0 w 354"/>
                    <a:gd name="T17" fmla="*/ 12 h 133"/>
                    <a:gd name="T18" fmla="*/ 0 w 354"/>
                    <a:gd name="T19" fmla="*/ 0 h 133"/>
                    <a:gd name="T20" fmla="*/ 70 w 354"/>
                    <a:gd name="T21" fmla="*/ 2 h 133"/>
                    <a:gd name="T22" fmla="*/ 136 w 354"/>
                    <a:gd name="T23" fmla="*/ 10 h 133"/>
                    <a:gd name="T24" fmla="*/ 199 w 354"/>
                    <a:gd name="T25" fmla="*/ 22 h 133"/>
                    <a:gd name="T26" fmla="*/ 249 w 354"/>
                    <a:gd name="T27" fmla="*/ 38 h 133"/>
                    <a:gd name="T28" fmla="*/ 292 w 354"/>
                    <a:gd name="T29" fmla="*/ 58 h 133"/>
                    <a:gd name="T30" fmla="*/ 327 w 354"/>
                    <a:gd name="T31" fmla="*/ 78 h 133"/>
                    <a:gd name="T32" fmla="*/ 347 w 354"/>
                    <a:gd name="T33" fmla="*/ 103 h 133"/>
                    <a:gd name="T34" fmla="*/ 354 w 354"/>
                    <a:gd name="T35" fmla="*/ 128 h 133"/>
                    <a:gd name="T36" fmla="*/ 342 w 354"/>
                    <a:gd name="T3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3">
                      <a:moveTo>
                        <a:pt x="342" y="133"/>
                      </a:moveTo>
                      <a:lnTo>
                        <a:pt x="334" y="111"/>
                      </a:lnTo>
                      <a:lnTo>
                        <a:pt x="317" y="88"/>
                      </a:lnTo>
                      <a:lnTo>
                        <a:pt x="284" y="70"/>
                      </a:lnTo>
                      <a:lnTo>
                        <a:pt x="241" y="50"/>
                      </a:lnTo>
                      <a:lnTo>
                        <a:pt x="194" y="35"/>
                      </a:lnTo>
                      <a:lnTo>
                        <a:pt x="136" y="22"/>
                      </a:lnTo>
                      <a:lnTo>
                        <a:pt x="70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0" y="2"/>
                      </a:lnTo>
                      <a:lnTo>
                        <a:pt x="136" y="10"/>
                      </a:lnTo>
                      <a:lnTo>
                        <a:pt x="199" y="22"/>
                      </a:lnTo>
                      <a:lnTo>
                        <a:pt x="249" y="38"/>
                      </a:lnTo>
                      <a:lnTo>
                        <a:pt x="292" y="58"/>
                      </a:lnTo>
                      <a:lnTo>
                        <a:pt x="327" y="78"/>
                      </a:lnTo>
                      <a:lnTo>
                        <a:pt x="347" y="103"/>
                      </a:lnTo>
                      <a:lnTo>
                        <a:pt x="354" y="128"/>
                      </a:lnTo>
                      <a:lnTo>
                        <a:pt x="342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0" name="Freeform 1114"/>
                <p:cNvSpPr>
                  <a:spLocks/>
                </p:cNvSpPr>
                <p:nvPr/>
              </p:nvSpPr>
              <p:spPr bwMode="auto">
                <a:xfrm>
                  <a:off x="2841" y="1162"/>
                  <a:ext cx="254" cy="95"/>
                </a:xfrm>
                <a:custGeom>
                  <a:avLst/>
                  <a:gdLst>
                    <a:gd name="T0" fmla="*/ 354 w 354"/>
                    <a:gd name="T1" fmla="*/ 12 h 133"/>
                    <a:gd name="T2" fmla="*/ 284 w 354"/>
                    <a:gd name="T3" fmla="*/ 15 h 133"/>
                    <a:gd name="T4" fmla="*/ 221 w 354"/>
                    <a:gd name="T5" fmla="*/ 22 h 133"/>
                    <a:gd name="T6" fmla="*/ 163 w 354"/>
                    <a:gd name="T7" fmla="*/ 35 h 133"/>
                    <a:gd name="T8" fmla="*/ 113 w 354"/>
                    <a:gd name="T9" fmla="*/ 50 h 133"/>
                    <a:gd name="T10" fmla="*/ 70 w 354"/>
                    <a:gd name="T11" fmla="*/ 70 h 133"/>
                    <a:gd name="T12" fmla="*/ 40 w 354"/>
                    <a:gd name="T13" fmla="*/ 91 h 133"/>
                    <a:gd name="T14" fmla="*/ 20 w 354"/>
                    <a:gd name="T15" fmla="*/ 113 h 133"/>
                    <a:gd name="T16" fmla="*/ 15 w 354"/>
                    <a:gd name="T17" fmla="*/ 133 h 133"/>
                    <a:gd name="T18" fmla="*/ 0 w 354"/>
                    <a:gd name="T19" fmla="*/ 131 h 133"/>
                    <a:gd name="T20" fmla="*/ 7 w 354"/>
                    <a:gd name="T21" fmla="*/ 106 h 133"/>
                    <a:gd name="T22" fmla="*/ 30 w 354"/>
                    <a:gd name="T23" fmla="*/ 78 h 133"/>
                    <a:gd name="T24" fmla="*/ 62 w 354"/>
                    <a:gd name="T25" fmla="*/ 58 h 133"/>
                    <a:gd name="T26" fmla="*/ 105 w 354"/>
                    <a:gd name="T27" fmla="*/ 38 h 133"/>
                    <a:gd name="T28" fmla="*/ 158 w 354"/>
                    <a:gd name="T29" fmla="*/ 22 h 133"/>
                    <a:gd name="T30" fmla="*/ 216 w 354"/>
                    <a:gd name="T31" fmla="*/ 10 h 133"/>
                    <a:gd name="T32" fmla="*/ 284 w 354"/>
                    <a:gd name="T33" fmla="*/ 2 h 133"/>
                    <a:gd name="T34" fmla="*/ 354 w 354"/>
                    <a:gd name="T35" fmla="*/ 0 h 133"/>
                    <a:gd name="T36" fmla="*/ 354 w 354"/>
                    <a:gd name="T37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3">
                      <a:moveTo>
                        <a:pt x="354" y="12"/>
                      </a:moveTo>
                      <a:lnTo>
                        <a:pt x="284" y="15"/>
                      </a:lnTo>
                      <a:lnTo>
                        <a:pt x="221" y="22"/>
                      </a:lnTo>
                      <a:lnTo>
                        <a:pt x="163" y="35"/>
                      </a:lnTo>
                      <a:lnTo>
                        <a:pt x="113" y="50"/>
                      </a:lnTo>
                      <a:lnTo>
                        <a:pt x="70" y="70"/>
                      </a:lnTo>
                      <a:lnTo>
                        <a:pt x="40" y="91"/>
                      </a:lnTo>
                      <a:lnTo>
                        <a:pt x="20" y="113"/>
                      </a:lnTo>
                      <a:lnTo>
                        <a:pt x="15" y="133"/>
                      </a:lnTo>
                      <a:lnTo>
                        <a:pt x="0" y="131"/>
                      </a:lnTo>
                      <a:lnTo>
                        <a:pt x="7" y="106"/>
                      </a:lnTo>
                      <a:lnTo>
                        <a:pt x="30" y="78"/>
                      </a:lnTo>
                      <a:lnTo>
                        <a:pt x="62" y="58"/>
                      </a:lnTo>
                      <a:lnTo>
                        <a:pt x="105" y="38"/>
                      </a:lnTo>
                      <a:lnTo>
                        <a:pt x="158" y="22"/>
                      </a:lnTo>
                      <a:lnTo>
                        <a:pt x="216" y="10"/>
                      </a:lnTo>
                      <a:lnTo>
                        <a:pt x="284" y="2"/>
                      </a:lnTo>
                      <a:lnTo>
                        <a:pt x="354" y="0"/>
                      </a:lnTo>
                      <a:lnTo>
                        <a:pt x="3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2" name="Freeform 1116"/>
                <p:cNvSpPr>
                  <a:spLocks/>
                </p:cNvSpPr>
                <p:nvPr/>
              </p:nvSpPr>
              <p:spPr bwMode="auto">
                <a:xfrm>
                  <a:off x="2841" y="1257"/>
                  <a:ext cx="254" cy="98"/>
                </a:xfrm>
                <a:custGeom>
                  <a:avLst/>
                  <a:gdLst>
                    <a:gd name="T0" fmla="*/ 15 w 354"/>
                    <a:gd name="T1" fmla="*/ 0 h 137"/>
                    <a:gd name="T2" fmla="*/ 17 w 354"/>
                    <a:gd name="T3" fmla="*/ 13 h 137"/>
                    <a:gd name="T4" fmla="*/ 20 w 354"/>
                    <a:gd name="T5" fmla="*/ 23 h 137"/>
                    <a:gd name="T6" fmla="*/ 37 w 354"/>
                    <a:gd name="T7" fmla="*/ 46 h 137"/>
                    <a:gd name="T8" fmla="*/ 70 w 354"/>
                    <a:gd name="T9" fmla="*/ 69 h 137"/>
                    <a:gd name="T10" fmla="*/ 110 w 354"/>
                    <a:gd name="T11" fmla="*/ 84 h 137"/>
                    <a:gd name="T12" fmla="*/ 160 w 354"/>
                    <a:gd name="T13" fmla="*/ 99 h 137"/>
                    <a:gd name="T14" fmla="*/ 218 w 354"/>
                    <a:gd name="T15" fmla="*/ 112 h 137"/>
                    <a:gd name="T16" fmla="*/ 284 w 354"/>
                    <a:gd name="T17" fmla="*/ 119 h 137"/>
                    <a:gd name="T18" fmla="*/ 354 w 354"/>
                    <a:gd name="T19" fmla="*/ 122 h 137"/>
                    <a:gd name="T20" fmla="*/ 354 w 354"/>
                    <a:gd name="T21" fmla="*/ 137 h 137"/>
                    <a:gd name="T22" fmla="*/ 284 w 354"/>
                    <a:gd name="T23" fmla="*/ 134 h 137"/>
                    <a:gd name="T24" fmla="*/ 216 w 354"/>
                    <a:gd name="T25" fmla="*/ 127 h 137"/>
                    <a:gd name="T26" fmla="*/ 158 w 354"/>
                    <a:gd name="T27" fmla="*/ 114 h 137"/>
                    <a:gd name="T28" fmla="*/ 108 w 354"/>
                    <a:gd name="T29" fmla="*/ 99 h 137"/>
                    <a:gd name="T30" fmla="*/ 62 w 354"/>
                    <a:gd name="T31" fmla="*/ 81 h 137"/>
                    <a:gd name="T32" fmla="*/ 30 w 354"/>
                    <a:gd name="T33" fmla="*/ 58 h 137"/>
                    <a:gd name="T34" fmla="*/ 7 w 354"/>
                    <a:gd name="T35" fmla="*/ 31 h 137"/>
                    <a:gd name="T36" fmla="*/ 2 w 354"/>
                    <a:gd name="T37" fmla="*/ 16 h 137"/>
                    <a:gd name="T38" fmla="*/ 0 w 354"/>
                    <a:gd name="T39" fmla="*/ 3 h 137"/>
                    <a:gd name="T40" fmla="*/ 15 w 354"/>
                    <a:gd name="T41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7">
                      <a:moveTo>
                        <a:pt x="15" y="0"/>
                      </a:moveTo>
                      <a:lnTo>
                        <a:pt x="17" y="13"/>
                      </a:lnTo>
                      <a:lnTo>
                        <a:pt x="20" y="23"/>
                      </a:lnTo>
                      <a:lnTo>
                        <a:pt x="37" y="46"/>
                      </a:lnTo>
                      <a:lnTo>
                        <a:pt x="70" y="69"/>
                      </a:lnTo>
                      <a:lnTo>
                        <a:pt x="110" y="84"/>
                      </a:lnTo>
                      <a:lnTo>
                        <a:pt x="160" y="99"/>
                      </a:lnTo>
                      <a:lnTo>
                        <a:pt x="218" y="112"/>
                      </a:lnTo>
                      <a:lnTo>
                        <a:pt x="284" y="119"/>
                      </a:lnTo>
                      <a:lnTo>
                        <a:pt x="354" y="122"/>
                      </a:lnTo>
                      <a:lnTo>
                        <a:pt x="354" y="137"/>
                      </a:lnTo>
                      <a:lnTo>
                        <a:pt x="284" y="134"/>
                      </a:lnTo>
                      <a:lnTo>
                        <a:pt x="216" y="127"/>
                      </a:lnTo>
                      <a:lnTo>
                        <a:pt x="158" y="114"/>
                      </a:lnTo>
                      <a:lnTo>
                        <a:pt x="108" y="99"/>
                      </a:lnTo>
                      <a:lnTo>
                        <a:pt x="62" y="81"/>
                      </a:lnTo>
                      <a:lnTo>
                        <a:pt x="30" y="58"/>
                      </a:lnTo>
                      <a:lnTo>
                        <a:pt x="7" y="31"/>
                      </a:lnTo>
                      <a:lnTo>
                        <a:pt x="2" y="16"/>
                      </a:lnTo>
                      <a:lnTo>
                        <a:pt x="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3" name="Oval 1117"/>
                <p:cNvSpPr>
                  <a:spLocks noChangeArrowheads="1"/>
                </p:cNvSpPr>
                <p:nvPr/>
              </p:nvSpPr>
              <p:spPr bwMode="auto">
                <a:xfrm>
                  <a:off x="2841" y="125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4" name="Freeform 1118"/>
                <p:cNvSpPr>
                  <a:spLocks/>
                </p:cNvSpPr>
                <p:nvPr/>
              </p:nvSpPr>
              <p:spPr bwMode="auto">
                <a:xfrm>
                  <a:off x="3095" y="1256"/>
                  <a:ext cx="253" cy="99"/>
                </a:xfrm>
                <a:custGeom>
                  <a:avLst/>
                  <a:gdLst>
                    <a:gd name="T0" fmla="*/ 0 w 354"/>
                    <a:gd name="T1" fmla="*/ 124 h 139"/>
                    <a:gd name="T2" fmla="*/ 70 w 354"/>
                    <a:gd name="T3" fmla="*/ 121 h 139"/>
                    <a:gd name="T4" fmla="*/ 136 w 354"/>
                    <a:gd name="T5" fmla="*/ 114 h 139"/>
                    <a:gd name="T6" fmla="*/ 196 w 354"/>
                    <a:gd name="T7" fmla="*/ 101 h 139"/>
                    <a:gd name="T8" fmla="*/ 246 w 354"/>
                    <a:gd name="T9" fmla="*/ 86 h 139"/>
                    <a:gd name="T10" fmla="*/ 284 w 354"/>
                    <a:gd name="T11" fmla="*/ 71 h 139"/>
                    <a:gd name="T12" fmla="*/ 317 w 354"/>
                    <a:gd name="T13" fmla="*/ 48 h 139"/>
                    <a:gd name="T14" fmla="*/ 334 w 354"/>
                    <a:gd name="T15" fmla="*/ 25 h 139"/>
                    <a:gd name="T16" fmla="*/ 342 w 354"/>
                    <a:gd name="T17" fmla="*/ 0 h 139"/>
                    <a:gd name="T18" fmla="*/ 354 w 354"/>
                    <a:gd name="T19" fmla="*/ 7 h 139"/>
                    <a:gd name="T20" fmla="*/ 347 w 354"/>
                    <a:gd name="T21" fmla="*/ 33 h 139"/>
                    <a:gd name="T22" fmla="*/ 327 w 354"/>
                    <a:gd name="T23" fmla="*/ 60 h 139"/>
                    <a:gd name="T24" fmla="*/ 292 w 354"/>
                    <a:gd name="T25" fmla="*/ 83 h 139"/>
                    <a:gd name="T26" fmla="*/ 249 w 354"/>
                    <a:gd name="T27" fmla="*/ 101 h 139"/>
                    <a:gd name="T28" fmla="*/ 199 w 354"/>
                    <a:gd name="T29" fmla="*/ 116 h 139"/>
                    <a:gd name="T30" fmla="*/ 136 w 354"/>
                    <a:gd name="T31" fmla="*/ 129 h 139"/>
                    <a:gd name="T32" fmla="*/ 70 w 354"/>
                    <a:gd name="T33" fmla="*/ 136 h 139"/>
                    <a:gd name="T34" fmla="*/ 0 w 354"/>
                    <a:gd name="T35" fmla="*/ 139 h 139"/>
                    <a:gd name="T36" fmla="*/ 0 w 354"/>
                    <a:gd name="T37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9">
                      <a:moveTo>
                        <a:pt x="0" y="124"/>
                      </a:moveTo>
                      <a:lnTo>
                        <a:pt x="70" y="121"/>
                      </a:lnTo>
                      <a:lnTo>
                        <a:pt x="136" y="114"/>
                      </a:lnTo>
                      <a:lnTo>
                        <a:pt x="196" y="101"/>
                      </a:lnTo>
                      <a:lnTo>
                        <a:pt x="246" y="86"/>
                      </a:lnTo>
                      <a:lnTo>
                        <a:pt x="284" y="71"/>
                      </a:lnTo>
                      <a:lnTo>
                        <a:pt x="317" y="48"/>
                      </a:lnTo>
                      <a:lnTo>
                        <a:pt x="334" y="25"/>
                      </a:lnTo>
                      <a:lnTo>
                        <a:pt x="342" y="0"/>
                      </a:lnTo>
                      <a:lnTo>
                        <a:pt x="354" y="7"/>
                      </a:lnTo>
                      <a:lnTo>
                        <a:pt x="347" y="33"/>
                      </a:lnTo>
                      <a:lnTo>
                        <a:pt x="327" y="60"/>
                      </a:lnTo>
                      <a:lnTo>
                        <a:pt x="292" y="83"/>
                      </a:lnTo>
                      <a:lnTo>
                        <a:pt x="249" y="101"/>
                      </a:lnTo>
                      <a:lnTo>
                        <a:pt x="199" y="116"/>
                      </a:lnTo>
                      <a:lnTo>
                        <a:pt x="136" y="129"/>
                      </a:lnTo>
                      <a:lnTo>
                        <a:pt x="70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5" name="Oval 1119"/>
                <p:cNvSpPr>
                  <a:spLocks noChangeArrowheads="1"/>
                </p:cNvSpPr>
                <p:nvPr/>
              </p:nvSpPr>
              <p:spPr bwMode="auto">
                <a:xfrm>
                  <a:off x="3089" y="1345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6" name="Rectangle 1120"/>
                <p:cNvSpPr>
                  <a:spLocks noChangeArrowheads="1"/>
                </p:cNvSpPr>
                <p:nvPr/>
              </p:nvSpPr>
              <p:spPr bwMode="auto">
                <a:xfrm>
                  <a:off x="3339" y="1256"/>
                  <a:ext cx="11" cy="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7" name="Oval 1121"/>
                <p:cNvSpPr>
                  <a:spLocks noChangeArrowheads="1"/>
                </p:cNvSpPr>
                <p:nvPr/>
              </p:nvSpPr>
              <p:spPr bwMode="auto">
                <a:xfrm>
                  <a:off x="3339" y="125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8" name="Oval 1122"/>
                <p:cNvSpPr>
                  <a:spLocks noChangeArrowheads="1"/>
                </p:cNvSpPr>
                <p:nvPr/>
              </p:nvSpPr>
              <p:spPr bwMode="auto">
                <a:xfrm>
                  <a:off x="3339" y="1250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79" name="Freeform 1123"/>
                <p:cNvSpPr>
                  <a:spLocks/>
                </p:cNvSpPr>
                <p:nvPr/>
              </p:nvSpPr>
              <p:spPr bwMode="auto">
                <a:xfrm>
                  <a:off x="2141" y="1166"/>
                  <a:ext cx="498" cy="184"/>
                </a:xfrm>
                <a:custGeom>
                  <a:avLst/>
                  <a:gdLst>
                    <a:gd name="T0" fmla="*/ 693 w 696"/>
                    <a:gd name="T1" fmla="*/ 113 h 257"/>
                    <a:gd name="T2" fmla="*/ 686 w 696"/>
                    <a:gd name="T3" fmla="*/ 96 h 257"/>
                    <a:gd name="T4" fmla="*/ 668 w 696"/>
                    <a:gd name="T5" fmla="*/ 78 h 257"/>
                    <a:gd name="T6" fmla="*/ 636 w 696"/>
                    <a:gd name="T7" fmla="*/ 58 h 257"/>
                    <a:gd name="T8" fmla="*/ 593 w 696"/>
                    <a:gd name="T9" fmla="*/ 38 h 257"/>
                    <a:gd name="T10" fmla="*/ 543 w 696"/>
                    <a:gd name="T11" fmla="*/ 22 h 257"/>
                    <a:gd name="T12" fmla="*/ 485 w 696"/>
                    <a:gd name="T13" fmla="*/ 10 h 257"/>
                    <a:gd name="T14" fmla="*/ 419 w 696"/>
                    <a:gd name="T15" fmla="*/ 2 h 257"/>
                    <a:gd name="T16" fmla="*/ 349 w 696"/>
                    <a:gd name="T17" fmla="*/ 0 h 257"/>
                    <a:gd name="T18" fmla="*/ 279 w 696"/>
                    <a:gd name="T19" fmla="*/ 2 h 257"/>
                    <a:gd name="T20" fmla="*/ 213 w 696"/>
                    <a:gd name="T21" fmla="*/ 10 h 257"/>
                    <a:gd name="T22" fmla="*/ 183 w 696"/>
                    <a:gd name="T23" fmla="*/ 17 h 257"/>
                    <a:gd name="T24" fmla="*/ 128 w 696"/>
                    <a:gd name="T25" fmla="*/ 30 h 257"/>
                    <a:gd name="T26" fmla="*/ 80 w 696"/>
                    <a:gd name="T27" fmla="*/ 48 h 257"/>
                    <a:gd name="T28" fmla="*/ 42 w 696"/>
                    <a:gd name="T29" fmla="*/ 68 h 257"/>
                    <a:gd name="T30" fmla="*/ 17 w 696"/>
                    <a:gd name="T31" fmla="*/ 91 h 257"/>
                    <a:gd name="T32" fmla="*/ 2 w 696"/>
                    <a:gd name="T33" fmla="*/ 116 h 257"/>
                    <a:gd name="T34" fmla="*/ 2 w 696"/>
                    <a:gd name="T35" fmla="*/ 144 h 257"/>
                    <a:gd name="T36" fmla="*/ 12 w 696"/>
                    <a:gd name="T37" fmla="*/ 161 h 257"/>
                    <a:gd name="T38" fmla="*/ 27 w 696"/>
                    <a:gd name="T39" fmla="*/ 179 h 257"/>
                    <a:gd name="T40" fmla="*/ 60 w 696"/>
                    <a:gd name="T41" fmla="*/ 202 h 257"/>
                    <a:gd name="T42" fmla="*/ 103 w 696"/>
                    <a:gd name="T43" fmla="*/ 219 h 257"/>
                    <a:gd name="T44" fmla="*/ 153 w 696"/>
                    <a:gd name="T45" fmla="*/ 237 h 257"/>
                    <a:gd name="T46" fmla="*/ 213 w 696"/>
                    <a:gd name="T47" fmla="*/ 247 h 257"/>
                    <a:gd name="T48" fmla="*/ 279 w 696"/>
                    <a:gd name="T49" fmla="*/ 255 h 257"/>
                    <a:gd name="T50" fmla="*/ 349 w 696"/>
                    <a:gd name="T51" fmla="*/ 257 h 257"/>
                    <a:gd name="T52" fmla="*/ 419 w 696"/>
                    <a:gd name="T53" fmla="*/ 255 h 257"/>
                    <a:gd name="T54" fmla="*/ 485 w 696"/>
                    <a:gd name="T55" fmla="*/ 247 h 257"/>
                    <a:gd name="T56" fmla="*/ 515 w 696"/>
                    <a:gd name="T57" fmla="*/ 242 h 257"/>
                    <a:gd name="T58" fmla="*/ 570 w 696"/>
                    <a:gd name="T59" fmla="*/ 229 h 257"/>
                    <a:gd name="T60" fmla="*/ 615 w 696"/>
                    <a:gd name="T61" fmla="*/ 212 h 257"/>
                    <a:gd name="T62" fmla="*/ 653 w 696"/>
                    <a:gd name="T63" fmla="*/ 192 h 257"/>
                    <a:gd name="T64" fmla="*/ 681 w 696"/>
                    <a:gd name="T65" fmla="*/ 166 h 257"/>
                    <a:gd name="T66" fmla="*/ 693 w 696"/>
                    <a:gd name="T67" fmla="*/ 144 h 257"/>
                    <a:gd name="T68" fmla="*/ 696 w 696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6" h="257">
                      <a:moveTo>
                        <a:pt x="696" y="126"/>
                      </a:moveTo>
                      <a:lnTo>
                        <a:pt x="693" y="113"/>
                      </a:lnTo>
                      <a:lnTo>
                        <a:pt x="688" y="101"/>
                      </a:lnTo>
                      <a:lnTo>
                        <a:pt x="686" y="96"/>
                      </a:lnTo>
                      <a:lnTo>
                        <a:pt x="681" y="91"/>
                      </a:lnTo>
                      <a:lnTo>
                        <a:pt x="668" y="78"/>
                      </a:lnTo>
                      <a:lnTo>
                        <a:pt x="653" y="68"/>
                      </a:lnTo>
                      <a:lnTo>
                        <a:pt x="636" y="58"/>
                      </a:lnTo>
                      <a:lnTo>
                        <a:pt x="615" y="48"/>
                      </a:lnTo>
                      <a:lnTo>
                        <a:pt x="593" y="38"/>
                      </a:lnTo>
                      <a:lnTo>
                        <a:pt x="570" y="30"/>
                      </a:lnTo>
                      <a:lnTo>
                        <a:pt x="543" y="22"/>
                      </a:lnTo>
                      <a:lnTo>
                        <a:pt x="515" y="17"/>
                      </a:lnTo>
                      <a:lnTo>
                        <a:pt x="485" y="10"/>
                      </a:lnTo>
                      <a:lnTo>
                        <a:pt x="452" y="7"/>
                      </a:lnTo>
                      <a:lnTo>
                        <a:pt x="419" y="2"/>
                      </a:lnTo>
                      <a:lnTo>
                        <a:pt x="384" y="2"/>
                      </a:lnTo>
                      <a:lnTo>
                        <a:pt x="349" y="0"/>
                      </a:lnTo>
                      <a:lnTo>
                        <a:pt x="314" y="2"/>
                      </a:lnTo>
                      <a:lnTo>
                        <a:pt x="279" y="2"/>
                      </a:lnTo>
                      <a:lnTo>
                        <a:pt x="246" y="7"/>
                      </a:lnTo>
                      <a:lnTo>
                        <a:pt x="213" y="10"/>
                      </a:lnTo>
                      <a:lnTo>
                        <a:pt x="198" y="12"/>
                      </a:lnTo>
                      <a:lnTo>
                        <a:pt x="183" y="17"/>
                      </a:lnTo>
                      <a:lnTo>
                        <a:pt x="153" y="22"/>
                      </a:lnTo>
                      <a:lnTo>
                        <a:pt x="128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2" y="68"/>
                      </a:lnTo>
                      <a:lnTo>
                        <a:pt x="27" y="80"/>
                      </a:lnTo>
                      <a:lnTo>
                        <a:pt x="17" y="91"/>
                      </a:lnTo>
                      <a:lnTo>
                        <a:pt x="7" y="103"/>
                      </a:lnTo>
                      <a:lnTo>
                        <a:pt x="2" y="116"/>
                      </a:lnTo>
                      <a:lnTo>
                        <a:pt x="0" y="128"/>
                      </a:lnTo>
                      <a:lnTo>
                        <a:pt x="2" y="144"/>
                      </a:lnTo>
                      <a:lnTo>
                        <a:pt x="7" y="156"/>
                      </a:lnTo>
                      <a:lnTo>
                        <a:pt x="12" y="161"/>
                      </a:lnTo>
                      <a:lnTo>
                        <a:pt x="17" y="166"/>
                      </a:lnTo>
                      <a:lnTo>
                        <a:pt x="27" y="179"/>
                      </a:lnTo>
                      <a:lnTo>
                        <a:pt x="42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19"/>
                      </a:lnTo>
                      <a:lnTo>
                        <a:pt x="128" y="229"/>
                      </a:lnTo>
                      <a:lnTo>
                        <a:pt x="153" y="237"/>
                      </a:lnTo>
                      <a:lnTo>
                        <a:pt x="183" y="242"/>
                      </a:lnTo>
                      <a:lnTo>
                        <a:pt x="213" y="247"/>
                      </a:lnTo>
                      <a:lnTo>
                        <a:pt x="246" y="252"/>
                      </a:lnTo>
                      <a:lnTo>
                        <a:pt x="279" y="255"/>
                      </a:lnTo>
                      <a:lnTo>
                        <a:pt x="314" y="257"/>
                      </a:lnTo>
                      <a:lnTo>
                        <a:pt x="349" y="257"/>
                      </a:lnTo>
                      <a:lnTo>
                        <a:pt x="384" y="257"/>
                      </a:lnTo>
                      <a:lnTo>
                        <a:pt x="419" y="255"/>
                      </a:lnTo>
                      <a:lnTo>
                        <a:pt x="452" y="252"/>
                      </a:lnTo>
                      <a:lnTo>
                        <a:pt x="485" y="247"/>
                      </a:lnTo>
                      <a:lnTo>
                        <a:pt x="500" y="245"/>
                      </a:lnTo>
                      <a:lnTo>
                        <a:pt x="515" y="242"/>
                      </a:lnTo>
                      <a:lnTo>
                        <a:pt x="543" y="237"/>
                      </a:lnTo>
                      <a:lnTo>
                        <a:pt x="570" y="229"/>
                      </a:lnTo>
                      <a:lnTo>
                        <a:pt x="593" y="219"/>
                      </a:lnTo>
                      <a:lnTo>
                        <a:pt x="615" y="212"/>
                      </a:lnTo>
                      <a:lnTo>
                        <a:pt x="636" y="202"/>
                      </a:lnTo>
                      <a:lnTo>
                        <a:pt x="653" y="192"/>
                      </a:lnTo>
                      <a:lnTo>
                        <a:pt x="668" y="179"/>
                      </a:lnTo>
                      <a:lnTo>
                        <a:pt x="681" y="166"/>
                      </a:lnTo>
                      <a:lnTo>
                        <a:pt x="688" y="156"/>
                      </a:lnTo>
                      <a:lnTo>
                        <a:pt x="693" y="144"/>
                      </a:lnTo>
                      <a:lnTo>
                        <a:pt x="696" y="128"/>
                      </a:lnTo>
                      <a:lnTo>
                        <a:pt x="696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0" name="Freeform 1124"/>
                <p:cNvSpPr>
                  <a:spLocks/>
                </p:cNvSpPr>
                <p:nvPr/>
              </p:nvSpPr>
              <p:spPr bwMode="auto">
                <a:xfrm>
                  <a:off x="2391" y="1162"/>
                  <a:ext cx="252" cy="95"/>
                </a:xfrm>
                <a:custGeom>
                  <a:avLst/>
                  <a:gdLst>
                    <a:gd name="T0" fmla="*/ 339 w 352"/>
                    <a:gd name="T1" fmla="*/ 133 h 133"/>
                    <a:gd name="T2" fmla="*/ 332 w 352"/>
                    <a:gd name="T3" fmla="*/ 111 h 133"/>
                    <a:gd name="T4" fmla="*/ 314 w 352"/>
                    <a:gd name="T5" fmla="*/ 88 h 133"/>
                    <a:gd name="T6" fmla="*/ 282 w 352"/>
                    <a:gd name="T7" fmla="*/ 70 h 133"/>
                    <a:gd name="T8" fmla="*/ 239 w 352"/>
                    <a:gd name="T9" fmla="*/ 50 h 133"/>
                    <a:gd name="T10" fmla="*/ 191 w 352"/>
                    <a:gd name="T11" fmla="*/ 35 h 133"/>
                    <a:gd name="T12" fmla="*/ 133 w 352"/>
                    <a:gd name="T13" fmla="*/ 22 h 133"/>
                    <a:gd name="T14" fmla="*/ 68 w 352"/>
                    <a:gd name="T15" fmla="*/ 15 h 133"/>
                    <a:gd name="T16" fmla="*/ 0 w 352"/>
                    <a:gd name="T17" fmla="*/ 12 h 133"/>
                    <a:gd name="T18" fmla="*/ 0 w 352"/>
                    <a:gd name="T19" fmla="*/ 0 h 133"/>
                    <a:gd name="T20" fmla="*/ 68 w 352"/>
                    <a:gd name="T21" fmla="*/ 2 h 133"/>
                    <a:gd name="T22" fmla="*/ 133 w 352"/>
                    <a:gd name="T23" fmla="*/ 10 h 133"/>
                    <a:gd name="T24" fmla="*/ 196 w 352"/>
                    <a:gd name="T25" fmla="*/ 22 h 133"/>
                    <a:gd name="T26" fmla="*/ 246 w 352"/>
                    <a:gd name="T27" fmla="*/ 38 h 133"/>
                    <a:gd name="T28" fmla="*/ 289 w 352"/>
                    <a:gd name="T29" fmla="*/ 58 h 133"/>
                    <a:gd name="T30" fmla="*/ 324 w 352"/>
                    <a:gd name="T31" fmla="*/ 78 h 133"/>
                    <a:gd name="T32" fmla="*/ 344 w 352"/>
                    <a:gd name="T33" fmla="*/ 103 h 133"/>
                    <a:gd name="T34" fmla="*/ 352 w 352"/>
                    <a:gd name="T35" fmla="*/ 128 h 133"/>
                    <a:gd name="T36" fmla="*/ 339 w 352"/>
                    <a:gd name="T3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3">
                      <a:moveTo>
                        <a:pt x="339" y="133"/>
                      </a:moveTo>
                      <a:lnTo>
                        <a:pt x="332" y="111"/>
                      </a:lnTo>
                      <a:lnTo>
                        <a:pt x="314" y="88"/>
                      </a:lnTo>
                      <a:lnTo>
                        <a:pt x="282" y="70"/>
                      </a:lnTo>
                      <a:lnTo>
                        <a:pt x="239" y="50"/>
                      </a:lnTo>
                      <a:lnTo>
                        <a:pt x="191" y="35"/>
                      </a:lnTo>
                      <a:lnTo>
                        <a:pt x="133" y="22"/>
                      </a:lnTo>
                      <a:lnTo>
                        <a:pt x="68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8" y="2"/>
                      </a:lnTo>
                      <a:lnTo>
                        <a:pt x="133" y="10"/>
                      </a:lnTo>
                      <a:lnTo>
                        <a:pt x="196" y="22"/>
                      </a:lnTo>
                      <a:lnTo>
                        <a:pt x="246" y="38"/>
                      </a:lnTo>
                      <a:lnTo>
                        <a:pt x="289" y="58"/>
                      </a:lnTo>
                      <a:lnTo>
                        <a:pt x="324" y="78"/>
                      </a:lnTo>
                      <a:lnTo>
                        <a:pt x="344" y="103"/>
                      </a:lnTo>
                      <a:lnTo>
                        <a:pt x="352" y="128"/>
                      </a:lnTo>
                      <a:lnTo>
                        <a:pt x="339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1" name="Freeform 1125"/>
                <p:cNvSpPr>
                  <a:spLocks/>
                </p:cNvSpPr>
                <p:nvPr/>
              </p:nvSpPr>
              <p:spPr bwMode="auto">
                <a:xfrm>
                  <a:off x="2135" y="1162"/>
                  <a:ext cx="256" cy="95"/>
                </a:xfrm>
                <a:custGeom>
                  <a:avLst/>
                  <a:gdLst>
                    <a:gd name="T0" fmla="*/ 357 w 357"/>
                    <a:gd name="T1" fmla="*/ 12 h 133"/>
                    <a:gd name="T2" fmla="*/ 287 w 357"/>
                    <a:gd name="T3" fmla="*/ 15 h 133"/>
                    <a:gd name="T4" fmla="*/ 224 w 357"/>
                    <a:gd name="T5" fmla="*/ 22 h 133"/>
                    <a:gd name="T6" fmla="*/ 163 w 357"/>
                    <a:gd name="T7" fmla="*/ 35 h 133"/>
                    <a:gd name="T8" fmla="*/ 113 w 357"/>
                    <a:gd name="T9" fmla="*/ 50 h 133"/>
                    <a:gd name="T10" fmla="*/ 70 w 357"/>
                    <a:gd name="T11" fmla="*/ 70 h 133"/>
                    <a:gd name="T12" fmla="*/ 40 w 357"/>
                    <a:gd name="T13" fmla="*/ 91 h 133"/>
                    <a:gd name="T14" fmla="*/ 20 w 357"/>
                    <a:gd name="T15" fmla="*/ 113 h 133"/>
                    <a:gd name="T16" fmla="*/ 15 w 357"/>
                    <a:gd name="T17" fmla="*/ 133 h 133"/>
                    <a:gd name="T18" fmla="*/ 0 w 357"/>
                    <a:gd name="T19" fmla="*/ 131 h 133"/>
                    <a:gd name="T20" fmla="*/ 8 w 357"/>
                    <a:gd name="T21" fmla="*/ 106 h 133"/>
                    <a:gd name="T22" fmla="*/ 30 w 357"/>
                    <a:gd name="T23" fmla="*/ 78 h 133"/>
                    <a:gd name="T24" fmla="*/ 63 w 357"/>
                    <a:gd name="T25" fmla="*/ 58 h 133"/>
                    <a:gd name="T26" fmla="*/ 106 w 357"/>
                    <a:gd name="T27" fmla="*/ 38 h 133"/>
                    <a:gd name="T28" fmla="*/ 158 w 357"/>
                    <a:gd name="T29" fmla="*/ 22 h 133"/>
                    <a:gd name="T30" fmla="*/ 219 w 357"/>
                    <a:gd name="T31" fmla="*/ 10 h 133"/>
                    <a:gd name="T32" fmla="*/ 287 w 357"/>
                    <a:gd name="T33" fmla="*/ 2 h 133"/>
                    <a:gd name="T34" fmla="*/ 357 w 357"/>
                    <a:gd name="T35" fmla="*/ 0 h 133"/>
                    <a:gd name="T36" fmla="*/ 357 w 357"/>
                    <a:gd name="T37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3">
                      <a:moveTo>
                        <a:pt x="357" y="12"/>
                      </a:moveTo>
                      <a:lnTo>
                        <a:pt x="287" y="15"/>
                      </a:lnTo>
                      <a:lnTo>
                        <a:pt x="224" y="22"/>
                      </a:lnTo>
                      <a:lnTo>
                        <a:pt x="163" y="35"/>
                      </a:lnTo>
                      <a:lnTo>
                        <a:pt x="113" y="50"/>
                      </a:lnTo>
                      <a:lnTo>
                        <a:pt x="70" y="70"/>
                      </a:lnTo>
                      <a:lnTo>
                        <a:pt x="40" y="91"/>
                      </a:lnTo>
                      <a:lnTo>
                        <a:pt x="20" y="113"/>
                      </a:lnTo>
                      <a:lnTo>
                        <a:pt x="15" y="133"/>
                      </a:lnTo>
                      <a:lnTo>
                        <a:pt x="0" y="131"/>
                      </a:lnTo>
                      <a:lnTo>
                        <a:pt x="8" y="106"/>
                      </a:lnTo>
                      <a:lnTo>
                        <a:pt x="30" y="78"/>
                      </a:lnTo>
                      <a:lnTo>
                        <a:pt x="63" y="58"/>
                      </a:lnTo>
                      <a:lnTo>
                        <a:pt x="106" y="38"/>
                      </a:lnTo>
                      <a:lnTo>
                        <a:pt x="158" y="22"/>
                      </a:lnTo>
                      <a:lnTo>
                        <a:pt x="219" y="10"/>
                      </a:lnTo>
                      <a:lnTo>
                        <a:pt x="287" y="2"/>
                      </a:lnTo>
                      <a:lnTo>
                        <a:pt x="357" y="0"/>
                      </a:lnTo>
                      <a:lnTo>
                        <a:pt x="35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3" name="Freeform 1127"/>
                <p:cNvSpPr>
                  <a:spLocks/>
                </p:cNvSpPr>
                <p:nvPr/>
              </p:nvSpPr>
              <p:spPr bwMode="auto">
                <a:xfrm>
                  <a:off x="2135" y="1257"/>
                  <a:ext cx="256" cy="98"/>
                </a:xfrm>
                <a:custGeom>
                  <a:avLst/>
                  <a:gdLst>
                    <a:gd name="T0" fmla="*/ 15 w 357"/>
                    <a:gd name="T1" fmla="*/ 0 h 137"/>
                    <a:gd name="T2" fmla="*/ 18 w 357"/>
                    <a:gd name="T3" fmla="*/ 13 h 137"/>
                    <a:gd name="T4" fmla="*/ 20 w 357"/>
                    <a:gd name="T5" fmla="*/ 23 h 137"/>
                    <a:gd name="T6" fmla="*/ 38 w 357"/>
                    <a:gd name="T7" fmla="*/ 46 h 137"/>
                    <a:gd name="T8" fmla="*/ 70 w 357"/>
                    <a:gd name="T9" fmla="*/ 69 h 137"/>
                    <a:gd name="T10" fmla="*/ 111 w 357"/>
                    <a:gd name="T11" fmla="*/ 84 h 137"/>
                    <a:gd name="T12" fmla="*/ 161 w 357"/>
                    <a:gd name="T13" fmla="*/ 99 h 137"/>
                    <a:gd name="T14" fmla="*/ 221 w 357"/>
                    <a:gd name="T15" fmla="*/ 112 h 137"/>
                    <a:gd name="T16" fmla="*/ 287 w 357"/>
                    <a:gd name="T17" fmla="*/ 119 h 137"/>
                    <a:gd name="T18" fmla="*/ 357 w 357"/>
                    <a:gd name="T19" fmla="*/ 122 h 137"/>
                    <a:gd name="T20" fmla="*/ 357 w 357"/>
                    <a:gd name="T21" fmla="*/ 137 h 137"/>
                    <a:gd name="T22" fmla="*/ 287 w 357"/>
                    <a:gd name="T23" fmla="*/ 134 h 137"/>
                    <a:gd name="T24" fmla="*/ 219 w 357"/>
                    <a:gd name="T25" fmla="*/ 127 h 137"/>
                    <a:gd name="T26" fmla="*/ 158 w 357"/>
                    <a:gd name="T27" fmla="*/ 114 h 137"/>
                    <a:gd name="T28" fmla="*/ 108 w 357"/>
                    <a:gd name="T29" fmla="*/ 99 h 137"/>
                    <a:gd name="T30" fmla="*/ 63 w 357"/>
                    <a:gd name="T31" fmla="*/ 81 h 137"/>
                    <a:gd name="T32" fmla="*/ 30 w 357"/>
                    <a:gd name="T33" fmla="*/ 58 h 137"/>
                    <a:gd name="T34" fmla="*/ 8 w 357"/>
                    <a:gd name="T35" fmla="*/ 31 h 137"/>
                    <a:gd name="T36" fmla="*/ 3 w 357"/>
                    <a:gd name="T37" fmla="*/ 16 h 137"/>
                    <a:gd name="T38" fmla="*/ 0 w 357"/>
                    <a:gd name="T39" fmla="*/ 3 h 137"/>
                    <a:gd name="T40" fmla="*/ 15 w 357"/>
                    <a:gd name="T41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7">
                      <a:moveTo>
                        <a:pt x="15" y="0"/>
                      </a:moveTo>
                      <a:lnTo>
                        <a:pt x="18" y="13"/>
                      </a:lnTo>
                      <a:lnTo>
                        <a:pt x="20" y="23"/>
                      </a:lnTo>
                      <a:lnTo>
                        <a:pt x="38" y="46"/>
                      </a:lnTo>
                      <a:lnTo>
                        <a:pt x="70" y="69"/>
                      </a:lnTo>
                      <a:lnTo>
                        <a:pt x="111" y="84"/>
                      </a:lnTo>
                      <a:lnTo>
                        <a:pt x="161" y="99"/>
                      </a:lnTo>
                      <a:lnTo>
                        <a:pt x="221" y="112"/>
                      </a:lnTo>
                      <a:lnTo>
                        <a:pt x="287" y="119"/>
                      </a:lnTo>
                      <a:lnTo>
                        <a:pt x="357" y="122"/>
                      </a:lnTo>
                      <a:lnTo>
                        <a:pt x="357" y="137"/>
                      </a:lnTo>
                      <a:lnTo>
                        <a:pt x="287" y="134"/>
                      </a:lnTo>
                      <a:lnTo>
                        <a:pt x="219" y="127"/>
                      </a:lnTo>
                      <a:lnTo>
                        <a:pt x="158" y="114"/>
                      </a:lnTo>
                      <a:lnTo>
                        <a:pt x="108" y="99"/>
                      </a:lnTo>
                      <a:lnTo>
                        <a:pt x="63" y="81"/>
                      </a:lnTo>
                      <a:lnTo>
                        <a:pt x="30" y="58"/>
                      </a:lnTo>
                      <a:lnTo>
                        <a:pt x="8" y="31"/>
                      </a:lnTo>
                      <a:lnTo>
                        <a:pt x="3" y="16"/>
                      </a:lnTo>
                      <a:lnTo>
                        <a:pt x="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4" name="Oval 1128"/>
                <p:cNvSpPr>
                  <a:spLocks noChangeArrowheads="1"/>
                </p:cNvSpPr>
                <p:nvPr/>
              </p:nvSpPr>
              <p:spPr bwMode="auto">
                <a:xfrm>
                  <a:off x="2135" y="125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5" name="Freeform 1129"/>
                <p:cNvSpPr>
                  <a:spLocks/>
                </p:cNvSpPr>
                <p:nvPr/>
              </p:nvSpPr>
              <p:spPr bwMode="auto">
                <a:xfrm>
                  <a:off x="2391" y="1256"/>
                  <a:ext cx="252" cy="99"/>
                </a:xfrm>
                <a:custGeom>
                  <a:avLst/>
                  <a:gdLst>
                    <a:gd name="T0" fmla="*/ 0 w 352"/>
                    <a:gd name="T1" fmla="*/ 124 h 139"/>
                    <a:gd name="T2" fmla="*/ 68 w 352"/>
                    <a:gd name="T3" fmla="*/ 121 h 139"/>
                    <a:gd name="T4" fmla="*/ 133 w 352"/>
                    <a:gd name="T5" fmla="*/ 114 h 139"/>
                    <a:gd name="T6" fmla="*/ 194 w 352"/>
                    <a:gd name="T7" fmla="*/ 101 h 139"/>
                    <a:gd name="T8" fmla="*/ 244 w 352"/>
                    <a:gd name="T9" fmla="*/ 86 h 139"/>
                    <a:gd name="T10" fmla="*/ 282 w 352"/>
                    <a:gd name="T11" fmla="*/ 71 h 139"/>
                    <a:gd name="T12" fmla="*/ 314 w 352"/>
                    <a:gd name="T13" fmla="*/ 48 h 139"/>
                    <a:gd name="T14" fmla="*/ 332 w 352"/>
                    <a:gd name="T15" fmla="*/ 25 h 139"/>
                    <a:gd name="T16" fmla="*/ 339 w 352"/>
                    <a:gd name="T17" fmla="*/ 0 h 139"/>
                    <a:gd name="T18" fmla="*/ 352 w 352"/>
                    <a:gd name="T19" fmla="*/ 7 h 139"/>
                    <a:gd name="T20" fmla="*/ 344 w 352"/>
                    <a:gd name="T21" fmla="*/ 33 h 139"/>
                    <a:gd name="T22" fmla="*/ 324 w 352"/>
                    <a:gd name="T23" fmla="*/ 60 h 139"/>
                    <a:gd name="T24" fmla="*/ 289 w 352"/>
                    <a:gd name="T25" fmla="*/ 83 h 139"/>
                    <a:gd name="T26" fmla="*/ 246 w 352"/>
                    <a:gd name="T27" fmla="*/ 101 h 139"/>
                    <a:gd name="T28" fmla="*/ 196 w 352"/>
                    <a:gd name="T29" fmla="*/ 116 h 139"/>
                    <a:gd name="T30" fmla="*/ 133 w 352"/>
                    <a:gd name="T31" fmla="*/ 129 h 139"/>
                    <a:gd name="T32" fmla="*/ 68 w 352"/>
                    <a:gd name="T33" fmla="*/ 136 h 139"/>
                    <a:gd name="T34" fmla="*/ 0 w 352"/>
                    <a:gd name="T35" fmla="*/ 139 h 139"/>
                    <a:gd name="T36" fmla="*/ 0 w 352"/>
                    <a:gd name="T37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9">
                      <a:moveTo>
                        <a:pt x="0" y="124"/>
                      </a:moveTo>
                      <a:lnTo>
                        <a:pt x="68" y="121"/>
                      </a:lnTo>
                      <a:lnTo>
                        <a:pt x="133" y="114"/>
                      </a:lnTo>
                      <a:lnTo>
                        <a:pt x="194" y="101"/>
                      </a:lnTo>
                      <a:lnTo>
                        <a:pt x="244" y="86"/>
                      </a:lnTo>
                      <a:lnTo>
                        <a:pt x="282" y="71"/>
                      </a:lnTo>
                      <a:lnTo>
                        <a:pt x="314" y="48"/>
                      </a:lnTo>
                      <a:lnTo>
                        <a:pt x="332" y="25"/>
                      </a:lnTo>
                      <a:lnTo>
                        <a:pt x="339" y="0"/>
                      </a:lnTo>
                      <a:lnTo>
                        <a:pt x="352" y="7"/>
                      </a:lnTo>
                      <a:lnTo>
                        <a:pt x="344" y="33"/>
                      </a:lnTo>
                      <a:lnTo>
                        <a:pt x="324" y="60"/>
                      </a:lnTo>
                      <a:lnTo>
                        <a:pt x="289" y="83"/>
                      </a:lnTo>
                      <a:lnTo>
                        <a:pt x="246" y="101"/>
                      </a:lnTo>
                      <a:lnTo>
                        <a:pt x="196" y="116"/>
                      </a:lnTo>
                      <a:lnTo>
                        <a:pt x="133" y="129"/>
                      </a:lnTo>
                      <a:lnTo>
                        <a:pt x="68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6" name="Oval 1130"/>
                <p:cNvSpPr>
                  <a:spLocks noChangeArrowheads="1"/>
                </p:cNvSpPr>
                <p:nvPr/>
              </p:nvSpPr>
              <p:spPr bwMode="auto">
                <a:xfrm>
                  <a:off x="2385" y="1345"/>
                  <a:ext cx="12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7" name="Rectangle 1131"/>
                <p:cNvSpPr>
                  <a:spLocks noChangeArrowheads="1"/>
                </p:cNvSpPr>
                <p:nvPr/>
              </p:nvSpPr>
              <p:spPr bwMode="auto">
                <a:xfrm>
                  <a:off x="2634" y="1256"/>
                  <a:ext cx="10" cy="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8" name="Oval 1132"/>
                <p:cNvSpPr>
                  <a:spLocks noChangeArrowheads="1"/>
                </p:cNvSpPr>
                <p:nvPr/>
              </p:nvSpPr>
              <p:spPr bwMode="auto">
                <a:xfrm>
                  <a:off x="2634" y="1252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89" name="Oval 1133"/>
                <p:cNvSpPr>
                  <a:spLocks noChangeArrowheads="1"/>
                </p:cNvSpPr>
                <p:nvPr/>
              </p:nvSpPr>
              <p:spPr bwMode="auto">
                <a:xfrm>
                  <a:off x="2634" y="1250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90" name="Freeform 1134"/>
                <p:cNvSpPr>
                  <a:spLocks/>
                </p:cNvSpPr>
                <p:nvPr/>
              </p:nvSpPr>
              <p:spPr bwMode="auto">
                <a:xfrm>
                  <a:off x="2971" y="1545"/>
                  <a:ext cx="250" cy="146"/>
                </a:xfrm>
                <a:custGeom>
                  <a:avLst/>
                  <a:gdLst>
                    <a:gd name="T0" fmla="*/ 0 w 349"/>
                    <a:gd name="T1" fmla="*/ 192 h 204"/>
                    <a:gd name="T2" fmla="*/ 7 w 349"/>
                    <a:gd name="T3" fmla="*/ 204 h 204"/>
                    <a:gd name="T4" fmla="*/ 349 w 349"/>
                    <a:gd name="T5" fmla="*/ 12 h 204"/>
                    <a:gd name="T6" fmla="*/ 341 w 349"/>
                    <a:gd name="T7" fmla="*/ 0 h 204"/>
                    <a:gd name="T8" fmla="*/ 0 w 349"/>
                    <a:gd name="T9" fmla="*/ 192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9" h="204">
                      <a:moveTo>
                        <a:pt x="0" y="192"/>
                      </a:moveTo>
                      <a:lnTo>
                        <a:pt x="7" y="204"/>
                      </a:lnTo>
                      <a:lnTo>
                        <a:pt x="349" y="12"/>
                      </a:lnTo>
                      <a:lnTo>
                        <a:pt x="341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91" name="Oval 1135"/>
                <p:cNvSpPr>
                  <a:spLocks noChangeArrowheads="1"/>
                </p:cNvSpPr>
                <p:nvPr/>
              </p:nvSpPr>
              <p:spPr bwMode="auto">
                <a:xfrm>
                  <a:off x="3213" y="1543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93" name="Freeform 1137"/>
                <p:cNvSpPr>
                  <a:spLocks/>
                </p:cNvSpPr>
                <p:nvPr/>
              </p:nvSpPr>
              <p:spPr bwMode="auto">
                <a:xfrm>
                  <a:off x="2443" y="1348"/>
                  <a:ext cx="148" cy="280"/>
                </a:xfrm>
                <a:custGeom>
                  <a:avLst/>
                  <a:gdLst>
                    <a:gd name="T0" fmla="*/ 193 w 206"/>
                    <a:gd name="T1" fmla="*/ 391 h 391"/>
                    <a:gd name="T2" fmla="*/ 206 w 206"/>
                    <a:gd name="T3" fmla="*/ 383 h 391"/>
                    <a:gd name="T4" fmla="*/ 12 w 206"/>
                    <a:gd name="T5" fmla="*/ 0 h 391"/>
                    <a:gd name="T6" fmla="*/ 0 w 206"/>
                    <a:gd name="T7" fmla="*/ 7 h 391"/>
                    <a:gd name="T8" fmla="*/ 193 w 206"/>
                    <a:gd name="T9" fmla="*/ 391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91">
                      <a:moveTo>
                        <a:pt x="193" y="391"/>
                      </a:moveTo>
                      <a:lnTo>
                        <a:pt x="206" y="383"/>
                      </a:lnTo>
                      <a:lnTo>
                        <a:pt x="12" y="0"/>
                      </a:lnTo>
                      <a:lnTo>
                        <a:pt x="0" y="7"/>
                      </a:lnTo>
                      <a:lnTo>
                        <a:pt x="193" y="3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94" name="Oval 1138"/>
                <p:cNvSpPr>
                  <a:spLocks noChangeArrowheads="1"/>
                </p:cNvSpPr>
                <p:nvPr/>
              </p:nvSpPr>
              <p:spPr bwMode="auto">
                <a:xfrm>
                  <a:off x="2443" y="1345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96" name="Freeform 1140"/>
                <p:cNvSpPr>
                  <a:spLocks/>
                </p:cNvSpPr>
                <p:nvPr/>
              </p:nvSpPr>
              <p:spPr bwMode="auto">
                <a:xfrm>
                  <a:off x="1870" y="1545"/>
                  <a:ext cx="528" cy="146"/>
                </a:xfrm>
                <a:custGeom>
                  <a:avLst/>
                  <a:gdLst>
                    <a:gd name="T0" fmla="*/ 732 w 737"/>
                    <a:gd name="T1" fmla="*/ 204 h 204"/>
                    <a:gd name="T2" fmla="*/ 737 w 737"/>
                    <a:gd name="T3" fmla="*/ 192 h 204"/>
                    <a:gd name="T4" fmla="*/ 5 w 737"/>
                    <a:gd name="T5" fmla="*/ 0 h 204"/>
                    <a:gd name="T6" fmla="*/ 0 w 737"/>
                    <a:gd name="T7" fmla="*/ 12 h 204"/>
                    <a:gd name="T8" fmla="*/ 732 w 737"/>
                    <a:gd name="T9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7" h="204">
                      <a:moveTo>
                        <a:pt x="732" y="204"/>
                      </a:moveTo>
                      <a:lnTo>
                        <a:pt x="737" y="192"/>
                      </a:lnTo>
                      <a:lnTo>
                        <a:pt x="5" y="0"/>
                      </a:lnTo>
                      <a:lnTo>
                        <a:pt x="0" y="12"/>
                      </a:lnTo>
                      <a:lnTo>
                        <a:pt x="732" y="2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97" name="Oval 1141"/>
                <p:cNvSpPr>
                  <a:spLocks noChangeArrowheads="1"/>
                </p:cNvSpPr>
                <p:nvPr/>
              </p:nvSpPr>
              <p:spPr bwMode="auto">
                <a:xfrm>
                  <a:off x="1867" y="1543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99" name="Freeform 1143"/>
                <p:cNvSpPr>
                  <a:spLocks/>
                </p:cNvSpPr>
                <p:nvPr/>
              </p:nvSpPr>
              <p:spPr bwMode="auto">
                <a:xfrm>
                  <a:off x="1355" y="1805"/>
                  <a:ext cx="145" cy="82"/>
                </a:xfrm>
                <a:custGeom>
                  <a:avLst/>
                  <a:gdLst>
                    <a:gd name="T0" fmla="*/ 194 w 202"/>
                    <a:gd name="T1" fmla="*/ 114 h 114"/>
                    <a:gd name="T2" fmla="*/ 202 w 202"/>
                    <a:gd name="T3" fmla="*/ 101 h 114"/>
                    <a:gd name="T4" fmla="*/ 8 w 202"/>
                    <a:gd name="T5" fmla="*/ 0 h 114"/>
                    <a:gd name="T6" fmla="*/ 0 w 202"/>
                    <a:gd name="T7" fmla="*/ 13 h 114"/>
                    <a:gd name="T8" fmla="*/ 194 w 202"/>
                    <a:gd name="T9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2" h="114">
                      <a:moveTo>
                        <a:pt x="194" y="114"/>
                      </a:moveTo>
                      <a:lnTo>
                        <a:pt x="202" y="101"/>
                      </a:lnTo>
                      <a:lnTo>
                        <a:pt x="8" y="0"/>
                      </a:lnTo>
                      <a:lnTo>
                        <a:pt x="0" y="13"/>
                      </a:lnTo>
                      <a:lnTo>
                        <a:pt x="194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00" name="Oval 1144"/>
                <p:cNvSpPr>
                  <a:spLocks noChangeArrowheads="1"/>
                </p:cNvSpPr>
                <p:nvPr/>
              </p:nvSpPr>
              <p:spPr bwMode="auto">
                <a:xfrm>
                  <a:off x="1354" y="1804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02" name="Freeform 1146"/>
                <p:cNvSpPr>
                  <a:spLocks/>
                </p:cNvSpPr>
                <p:nvPr/>
              </p:nvSpPr>
              <p:spPr bwMode="auto">
                <a:xfrm>
                  <a:off x="1163" y="2325"/>
                  <a:ext cx="148" cy="82"/>
                </a:xfrm>
                <a:custGeom>
                  <a:avLst/>
                  <a:gdLst>
                    <a:gd name="T0" fmla="*/ 199 w 207"/>
                    <a:gd name="T1" fmla="*/ 114 h 114"/>
                    <a:gd name="T2" fmla="*/ 207 w 207"/>
                    <a:gd name="T3" fmla="*/ 101 h 114"/>
                    <a:gd name="T4" fmla="*/ 8 w 207"/>
                    <a:gd name="T5" fmla="*/ 0 h 114"/>
                    <a:gd name="T6" fmla="*/ 0 w 207"/>
                    <a:gd name="T7" fmla="*/ 13 h 114"/>
                    <a:gd name="T8" fmla="*/ 199 w 207"/>
                    <a:gd name="T9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114">
                      <a:moveTo>
                        <a:pt x="199" y="114"/>
                      </a:moveTo>
                      <a:lnTo>
                        <a:pt x="207" y="101"/>
                      </a:lnTo>
                      <a:lnTo>
                        <a:pt x="8" y="0"/>
                      </a:lnTo>
                      <a:lnTo>
                        <a:pt x="0" y="13"/>
                      </a:lnTo>
                      <a:lnTo>
                        <a:pt x="199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03" name="Oval 1147"/>
                <p:cNvSpPr>
                  <a:spLocks noChangeArrowheads="1"/>
                </p:cNvSpPr>
                <p:nvPr/>
              </p:nvSpPr>
              <p:spPr bwMode="auto">
                <a:xfrm>
                  <a:off x="1161" y="232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05" name="Freeform 1149"/>
                <p:cNvSpPr>
                  <a:spLocks/>
                </p:cNvSpPr>
                <p:nvPr/>
              </p:nvSpPr>
              <p:spPr bwMode="auto">
                <a:xfrm>
                  <a:off x="1163" y="2595"/>
                  <a:ext cx="276" cy="128"/>
                </a:xfrm>
                <a:custGeom>
                  <a:avLst/>
                  <a:gdLst>
                    <a:gd name="T0" fmla="*/ 385 w 385"/>
                    <a:gd name="T1" fmla="*/ 13 h 180"/>
                    <a:gd name="T2" fmla="*/ 378 w 385"/>
                    <a:gd name="T3" fmla="*/ 0 h 180"/>
                    <a:gd name="T4" fmla="*/ 0 w 385"/>
                    <a:gd name="T5" fmla="*/ 167 h 180"/>
                    <a:gd name="T6" fmla="*/ 8 w 385"/>
                    <a:gd name="T7" fmla="*/ 180 h 180"/>
                    <a:gd name="T8" fmla="*/ 385 w 385"/>
                    <a:gd name="T9" fmla="*/ 13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5" h="180">
                      <a:moveTo>
                        <a:pt x="385" y="13"/>
                      </a:moveTo>
                      <a:lnTo>
                        <a:pt x="378" y="0"/>
                      </a:lnTo>
                      <a:lnTo>
                        <a:pt x="0" y="167"/>
                      </a:lnTo>
                      <a:lnTo>
                        <a:pt x="8" y="180"/>
                      </a:lnTo>
                      <a:lnTo>
                        <a:pt x="38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06" name="Oval 1150"/>
                <p:cNvSpPr>
                  <a:spLocks noChangeArrowheads="1"/>
                </p:cNvSpPr>
                <p:nvPr/>
              </p:nvSpPr>
              <p:spPr bwMode="auto">
                <a:xfrm>
                  <a:off x="1161" y="2713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29" name="Freeform 1173"/>
                <p:cNvSpPr>
                  <a:spLocks/>
                </p:cNvSpPr>
                <p:nvPr/>
              </p:nvSpPr>
              <p:spPr bwMode="auto">
                <a:xfrm>
                  <a:off x="3865" y="1673"/>
                  <a:ext cx="126" cy="151"/>
                </a:xfrm>
                <a:custGeom>
                  <a:avLst/>
                  <a:gdLst>
                    <a:gd name="T0" fmla="*/ 0 w 176"/>
                    <a:gd name="T1" fmla="*/ 197 h 210"/>
                    <a:gd name="T2" fmla="*/ 10 w 176"/>
                    <a:gd name="T3" fmla="*/ 210 h 210"/>
                    <a:gd name="T4" fmla="*/ 176 w 176"/>
                    <a:gd name="T5" fmla="*/ 13 h 210"/>
                    <a:gd name="T6" fmla="*/ 166 w 176"/>
                    <a:gd name="T7" fmla="*/ 0 h 210"/>
                    <a:gd name="T8" fmla="*/ 0 w 176"/>
                    <a:gd name="T9" fmla="*/ 19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210">
                      <a:moveTo>
                        <a:pt x="0" y="197"/>
                      </a:moveTo>
                      <a:lnTo>
                        <a:pt x="10" y="210"/>
                      </a:lnTo>
                      <a:lnTo>
                        <a:pt x="176" y="13"/>
                      </a:lnTo>
                      <a:lnTo>
                        <a:pt x="166" y="0"/>
                      </a:lnTo>
                      <a:lnTo>
                        <a:pt x="0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30" name="Oval 1174"/>
                <p:cNvSpPr>
                  <a:spLocks noChangeArrowheads="1"/>
                </p:cNvSpPr>
                <p:nvPr/>
              </p:nvSpPr>
              <p:spPr bwMode="auto">
                <a:xfrm>
                  <a:off x="3982" y="1672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32" name="Freeform 1176"/>
                <p:cNvSpPr>
                  <a:spLocks/>
                </p:cNvSpPr>
                <p:nvPr/>
              </p:nvSpPr>
              <p:spPr bwMode="auto">
                <a:xfrm>
                  <a:off x="4063" y="1865"/>
                  <a:ext cx="310" cy="87"/>
                </a:xfrm>
                <a:custGeom>
                  <a:avLst/>
                  <a:gdLst>
                    <a:gd name="T0" fmla="*/ 0 w 432"/>
                    <a:gd name="T1" fmla="*/ 106 h 121"/>
                    <a:gd name="T2" fmla="*/ 2 w 432"/>
                    <a:gd name="T3" fmla="*/ 121 h 121"/>
                    <a:gd name="T4" fmla="*/ 432 w 432"/>
                    <a:gd name="T5" fmla="*/ 15 h 121"/>
                    <a:gd name="T6" fmla="*/ 429 w 432"/>
                    <a:gd name="T7" fmla="*/ 0 h 121"/>
                    <a:gd name="T8" fmla="*/ 0 w 432"/>
                    <a:gd name="T9" fmla="*/ 10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" h="121">
                      <a:moveTo>
                        <a:pt x="0" y="106"/>
                      </a:moveTo>
                      <a:lnTo>
                        <a:pt x="2" y="121"/>
                      </a:lnTo>
                      <a:lnTo>
                        <a:pt x="432" y="15"/>
                      </a:lnTo>
                      <a:lnTo>
                        <a:pt x="429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33" name="Oval 1177"/>
                <p:cNvSpPr>
                  <a:spLocks noChangeArrowheads="1"/>
                </p:cNvSpPr>
                <p:nvPr/>
              </p:nvSpPr>
              <p:spPr bwMode="auto">
                <a:xfrm>
                  <a:off x="4365" y="1865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35" name="Freeform 1179"/>
                <p:cNvSpPr>
                  <a:spLocks/>
                </p:cNvSpPr>
                <p:nvPr/>
              </p:nvSpPr>
              <p:spPr bwMode="auto">
                <a:xfrm>
                  <a:off x="4187" y="2454"/>
                  <a:ext cx="313" cy="150"/>
                </a:xfrm>
                <a:custGeom>
                  <a:avLst/>
                  <a:gdLst>
                    <a:gd name="T0" fmla="*/ 0 w 437"/>
                    <a:gd name="T1" fmla="*/ 196 h 209"/>
                    <a:gd name="T2" fmla="*/ 8 w 437"/>
                    <a:gd name="T3" fmla="*/ 209 h 209"/>
                    <a:gd name="T4" fmla="*/ 437 w 437"/>
                    <a:gd name="T5" fmla="*/ 12 h 209"/>
                    <a:gd name="T6" fmla="*/ 430 w 437"/>
                    <a:gd name="T7" fmla="*/ 0 h 209"/>
                    <a:gd name="T8" fmla="*/ 0 w 437"/>
                    <a:gd name="T9" fmla="*/ 196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7" h="209">
                      <a:moveTo>
                        <a:pt x="0" y="196"/>
                      </a:moveTo>
                      <a:lnTo>
                        <a:pt x="8" y="209"/>
                      </a:lnTo>
                      <a:lnTo>
                        <a:pt x="437" y="12"/>
                      </a:lnTo>
                      <a:lnTo>
                        <a:pt x="430" y="0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36" name="Oval 1180"/>
                <p:cNvSpPr>
                  <a:spLocks noChangeArrowheads="1"/>
                </p:cNvSpPr>
                <p:nvPr/>
              </p:nvSpPr>
              <p:spPr bwMode="auto">
                <a:xfrm>
                  <a:off x="4493" y="245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38" name="Freeform 1182"/>
                <p:cNvSpPr>
                  <a:spLocks/>
                </p:cNvSpPr>
                <p:nvPr/>
              </p:nvSpPr>
              <p:spPr bwMode="auto">
                <a:xfrm>
                  <a:off x="1613" y="3051"/>
                  <a:ext cx="270" cy="126"/>
                </a:xfrm>
                <a:custGeom>
                  <a:avLst/>
                  <a:gdLst>
                    <a:gd name="T0" fmla="*/ 377 w 377"/>
                    <a:gd name="T1" fmla="*/ 12 h 176"/>
                    <a:gd name="T2" fmla="*/ 369 w 377"/>
                    <a:gd name="T3" fmla="*/ 0 h 176"/>
                    <a:gd name="T4" fmla="*/ 0 w 377"/>
                    <a:gd name="T5" fmla="*/ 164 h 176"/>
                    <a:gd name="T6" fmla="*/ 7 w 377"/>
                    <a:gd name="T7" fmla="*/ 176 h 176"/>
                    <a:gd name="T8" fmla="*/ 377 w 377"/>
                    <a:gd name="T9" fmla="*/ 1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7" h="176">
                      <a:moveTo>
                        <a:pt x="377" y="12"/>
                      </a:moveTo>
                      <a:lnTo>
                        <a:pt x="369" y="0"/>
                      </a:lnTo>
                      <a:lnTo>
                        <a:pt x="0" y="164"/>
                      </a:lnTo>
                      <a:lnTo>
                        <a:pt x="7" y="176"/>
                      </a:lnTo>
                      <a:lnTo>
                        <a:pt x="37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39" name="Oval 1183"/>
                <p:cNvSpPr>
                  <a:spLocks noChangeArrowheads="1"/>
                </p:cNvSpPr>
                <p:nvPr/>
              </p:nvSpPr>
              <p:spPr bwMode="auto">
                <a:xfrm>
                  <a:off x="1611" y="3166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41" name="Freeform 1185"/>
                <p:cNvSpPr>
                  <a:spLocks/>
                </p:cNvSpPr>
                <p:nvPr/>
              </p:nvSpPr>
              <p:spPr bwMode="auto">
                <a:xfrm>
                  <a:off x="2265" y="3115"/>
                  <a:ext cx="187" cy="194"/>
                </a:xfrm>
                <a:custGeom>
                  <a:avLst/>
                  <a:gdLst>
                    <a:gd name="T0" fmla="*/ 10 w 261"/>
                    <a:gd name="T1" fmla="*/ 0 h 271"/>
                    <a:gd name="T2" fmla="*/ 0 w 261"/>
                    <a:gd name="T3" fmla="*/ 13 h 271"/>
                    <a:gd name="T4" fmla="*/ 251 w 261"/>
                    <a:gd name="T5" fmla="*/ 271 h 271"/>
                    <a:gd name="T6" fmla="*/ 261 w 261"/>
                    <a:gd name="T7" fmla="*/ 258 h 271"/>
                    <a:gd name="T8" fmla="*/ 10 w 261"/>
                    <a:gd name="T9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1" h="271">
                      <a:moveTo>
                        <a:pt x="10" y="0"/>
                      </a:moveTo>
                      <a:lnTo>
                        <a:pt x="0" y="13"/>
                      </a:lnTo>
                      <a:lnTo>
                        <a:pt x="251" y="271"/>
                      </a:lnTo>
                      <a:lnTo>
                        <a:pt x="261" y="25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42" name="Oval 1186"/>
                <p:cNvSpPr>
                  <a:spLocks noChangeArrowheads="1"/>
                </p:cNvSpPr>
                <p:nvPr/>
              </p:nvSpPr>
              <p:spPr bwMode="auto">
                <a:xfrm>
                  <a:off x="2443" y="3298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44" name="Freeform 1188"/>
                <p:cNvSpPr>
                  <a:spLocks/>
                </p:cNvSpPr>
                <p:nvPr/>
              </p:nvSpPr>
              <p:spPr bwMode="auto">
                <a:xfrm>
                  <a:off x="1932" y="3117"/>
                  <a:ext cx="147" cy="253"/>
                </a:xfrm>
                <a:custGeom>
                  <a:avLst/>
                  <a:gdLst>
                    <a:gd name="T0" fmla="*/ 206 w 206"/>
                    <a:gd name="T1" fmla="*/ 8 h 353"/>
                    <a:gd name="T2" fmla="*/ 193 w 206"/>
                    <a:gd name="T3" fmla="*/ 0 h 353"/>
                    <a:gd name="T4" fmla="*/ 0 w 206"/>
                    <a:gd name="T5" fmla="*/ 346 h 353"/>
                    <a:gd name="T6" fmla="*/ 12 w 206"/>
                    <a:gd name="T7" fmla="*/ 353 h 353"/>
                    <a:gd name="T8" fmla="*/ 206 w 206"/>
                    <a:gd name="T9" fmla="*/ 8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353">
                      <a:moveTo>
                        <a:pt x="206" y="8"/>
                      </a:moveTo>
                      <a:lnTo>
                        <a:pt x="193" y="0"/>
                      </a:lnTo>
                      <a:lnTo>
                        <a:pt x="0" y="346"/>
                      </a:lnTo>
                      <a:lnTo>
                        <a:pt x="12" y="353"/>
                      </a:lnTo>
                      <a:lnTo>
                        <a:pt x="20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45" name="Oval 1189"/>
                <p:cNvSpPr>
                  <a:spLocks noChangeArrowheads="1"/>
                </p:cNvSpPr>
                <p:nvPr/>
              </p:nvSpPr>
              <p:spPr bwMode="auto">
                <a:xfrm>
                  <a:off x="1932" y="3361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47" name="Freeform 1191"/>
                <p:cNvSpPr>
                  <a:spLocks/>
                </p:cNvSpPr>
                <p:nvPr/>
              </p:nvSpPr>
              <p:spPr bwMode="auto">
                <a:xfrm>
                  <a:off x="3224" y="3182"/>
                  <a:ext cx="63" cy="318"/>
                </a:xfrm>
                <a:custGeom>
                  <a:avLst/>
                  <a:gdLst>
                    <a:gd name="T0" fmla="*/ 15 w 88"/>
                    <a:gd name="T1" fmla="*/ 0 h 444"/>
                    <a:gd name="T2" fmla="*/ 0 w 88"/>
                    <a:gd name="T3" fmla="*/ 2 h 444"/>
                    <a:gd name="T4" fmla="*/ 73 w 88"/>
                    <a:gd name="T5" fmla="*/ 444 h 444"/>
                    <a:gd name="T6" fmla="*/ 88 w 88"/>
                    <a:gd name="T7" fmla="*/ 442 h 444"/>
                    <a:gd name="T8" fmla="*/ 15 w 88"/>
                    <a:gd name="T9" fmla="*/ 0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444">
                      <a:moveTo>
                        <a:pt x="15" y="0"/>
                      </a:moveTo>
                      <a:lnTo>
                        <a:pt x="0" y="2"/>
                      </a:lnTo>
                      <a:lnTo>
                        <a:pt x="73" y="444"/>
                      </a:lnTo>
                      <a:lnTo>
                        <a:pt x="88" y="44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48" name="Oval 1192"/>
                <p:cNvSpPr>
                  <a:spLocks noChangeArrowheads="1"/>
                </p:cNvSpPr>
                <p:nvPr/>
              </p:nvSpPr>
              <p:spPr bwMode="auto">
                <a:xfrm>
                  <a:off x="3276" y="3493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13" name="Freeform 1257"/>
                <p:cNvSpPr>
                  <a:spLocks/>
                </p:cNvSpPr>
                <p:nvPr/>
              </p:nvSpPr>
              <p:spPr bwMode="auto">
                <a:xfrm>
                  <a:off x="2847" y="1348"/>
                  <a:ext cx="188" cy="280"/>
                </a:xfrm>
                <a:custGeom>
                  <a:avLst/>
                  <a:gdLst>
                    <a:gd name="T0" fmla="*/ 0 w 263"/>
                    <a:gd name="T1" fmla="*/ 383 h 391"/>
                    <a:gd name="T2" fmla="*/ 12 w 263"/>
                    <a:gd name="T3" fmla="*/ 391 h 391"/>
                    <a:gd name="T4" fmla="*/ 263 w 263"/>
                    <a:gd name="T5" fmla="*/ 7 h 391"/>
                    <a:gd name="T6" fmla="*/ 251 w 263"/>
                    <a:gd name="T7" fmla="*/ 0 h 391"/>
                    <a:gd name="T8" fmla="*/ 0 w 263"/>
                    <a:gd name="T9" fmla="*/ 383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391">
                      <a:moveTo>
                        <a:pt x="0" y="383"/>
                      </a:moveTo>
                      <a:lnTo>
                        <a:pt x="12" y="391"/>
                      </a:lnTo>
                      <a:lnTo>
                        <a:pt x="263" y="7"/>
                      </a:lnTo>
                      <a:lnTo>
                        <a:pt x="251" y="0"/>
                      </a:lnTo>
                      <a:lnTo>
                        <a:pt x="0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14" name="Oval 1258"/>
                <p:cNvSpPr>
                  <a:spLocks noChangeArrowheads="1"/>
                </p:cNvSpPr>
                <p:nvPr/>
              </p:nvSpPr>
              <p:spPr bwMode="auto">
                <a:xfrm>
                  <a:off x="3026" y="1345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16" name="Freeform 1260"/>
                <p:cNvSpPr>
                  <a:spLocks/>
                </p:cNvSpPr>
                <p:nvPr/>
              </p:nvSpPr>
              <p:spPr bwMode="auto">
                <a:xfrm>
                  <a:off x="4256" y="2721"/>
                  <a:ext cx="379" cy="68"/>
                </a:xfrm>
                <a:custGeom>
                  <a:avLst/>
                  <a:gdLst>
                    <a:gd name="T0" fmla="*/ 3 w 530"/>
                    <a:gd name="T1" fmla="*/ 0 h 94"/>
                    <a:gd name="T2" fmla="*/ 0 w 530"/>
                    <a:gd name="T3" fmla="*/ 15 h 94"/>
                    <a:gd name="T4" fmla="*/ 528 w 530"/>
                    <a:gd name="T5" fmla="*/ 94 h 94"/>
                    <a:gd name="T6" fmla="*/ 530 w 530"/>
                    <a:gd name="T7" fmla="*/ 78 h 94"/>
                    <a:gd name="T8" fmla="*/ 3 w 530"/>
                    <a:gd name="T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0" h="94">
                      <a:moveTo>
                        <a:pt x="3" y="0"/>
                      </a:moveTo>
                      <a:lnTo>
                        <a:pt x="0" y="15"/>
                      </a:lnTo>
                      <a:lnTo>
                        <a:pt x="528" y="94"/>
                      </a:lnTo>
                      <a:lnTo>
                        <a:pt x="530" y="7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17" name="Oval 1261"/>
                <p:cNvSpPr>
                  <a:spLocks noChangeArrowheads="1"/>
                </p:cNvSpPr>
                <p:nvPr/>
              </p:nvSpPr>
              <p:spPr bwMode="auto">
                <a:xfrm>
                  <a:off x="4630" y="2777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19" name="Freeform 1263"/>
                <p:cNvSpPr>
                  <a:spLocks/>
                </p:cNvSpPr>
                <p:nvPr/>
              </p:nvSpPr>
              <p:spPr bwMode="auto">
                <a:xfrm>
                  <a:off x="3487" y="3115"/>
                  <a:ext cx="252" cy="129"/>
                </a:xfrm>
                <a:custGeom>
                  <a:avLst/>
                  <a:gdLst>
                    <a:gd name="T0" fmla="*/ 8 w 352"/>
                    <a:gd name="T1" fmla="*/ 0 h 180"/>
                    <a:gd name="T2" fmla="*/ 0 w 352"/>
                    <a:gd name="T3" fmla="*/ 13 h 180"/>
                    <a:gd name="T4" fmla="*/ 345 w 352"/>
                    <a:gd name="T5" fmla="*/ 180 h 180"/>
                    <a:gd name="T6" fmla="*/ 352 w 352"/>
                    <a:gd name="T7" fmla="*/ 167 h 180"/>
                    <a:gd name="T8" fmla="*/ 8 w 352"/>
                    <a:gd name="T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80">
                      <a:moveTo>
                        <a:pt x="8" y="0"/>
                      </a:moveTo>
                      <a:lnTo>
                        <a:pt x="0" y="13"/>
                      </a:lnTo>
                      <a:lnTo>
                        <a:pt x="345" y="180"/>
                      </a:lnTo>
                      <a:lnTo>
                        <a:pt x="352" y="16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0" name="Oval 1264"/>
                <p:cNvSpPr>
                  <a:spLocks noChangeArrowheads="1"/>
                </p:cNvSpPr>
                <p:nvPr/>
              </p:nvSpPr>
              <p:spPr bwMode="auto">
                <a:xfrm>
                  <a:off x="3732" y="3233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2" name="Freeform 1266"/>
                <p:cNvSpPr>
                  <a:spLocks/>
                </p:cNvSpPr>
                <p:nvPr/>
              </p:nvSpPr>
              <p:spPr bwMode="auto">
                <a:xfrm>
                  <a:off x="1187" y="3119"/>
                  <a:ext cx="496" cy="181"/>
                </a:xfrm>
                <a:custGeom>
                  <a:avLst/>
                  <a:gdLst>
                    <a:gd name="T0" fmla="*/ 693 w 693"/>
                    <a:gd name="T1" fmla="*/ 122 h 253"/>
                    <a:gd name="T2" fmla="*/ 686 w 693"/>
                    <a:gd name="T3" fmla="*/ 101 h 253"/>
                    <a:gd name="T4" fmla="*/ 678 w 693"/>
                    <a:gd name="T5" fmla="*/ 89 h 253"/>
                    <a:gd name="T6" fmla="*/ 653 w 693"/>
                    <a:gd name="T7" fmla="*/ 69 h 253"/>
                    <a:gd name="T8" fmla="*/ 615 w 693"/>
                    <a:gd name="T9" fmla="*/ 48 h 253"/>
                    <a:gd name="T10" fmla="*/ 568 w 693"/>
                    <a:gd name="T11" fmla="*/ 31 h 253"/>
                    <a:gd name="T12" fmla="*/ 512 w 693"/>
                    <a:gd name="T13" fmla="*/ 16 h 253"/>
                    <a:gd name="T14" fmla="*/ 450 w 693"/>
                    <a:gd name="T15" fmla="*/ 8 h 253"/>
                    <a:gd name="T16" fmla="*/ 382 w 693"/>
                    <a:gd name="T17" fmla="*/ 3 h 253"/>
                    <a:gd name="T18" fmla="*/ 311 w 693"/>
                    <a:gd name="T19" fmla="*/ 3 h 253"/>
                    <a:gd name="T20" fmla="*/ 243 w 693"/>
                    <a:gd name="T21" fmla="*/ 8 h 253"/>
                    <a:gd name="T22" fmla="*/ 181 w 693"/>
                    <a:gd name="T23" fmla="*/ 16 h 253"/>
                    <a:gd name="T24" fmla="*/ 125 w 693"/>
                    <a:gd name="T25" fmla="*/ 31 h 253"/>
                    <a:gd name="T26" fmla="*/ 77 w 693"/>
                    <a:gd name="T27" fmla="*/ 48 h 253"/>
                    <a:gd name="T28" fmla="*/ 40 w 693"/>
                    <a:gd name="T29" fmla="*/ 69 h 253"/>
                    <a:gd name="T30" fmla="*/ 15 w 693"/>
                    <a:gd name="T31" fmla="*/ 89 h 253"/>
                    <a:gd name="T32" fmla="*/ 2 w 693"/>
                    <a:gd name="T33" fmla="*/ 109 h 253"/>
                    <a:gd name="T34" fmla="*/ 0 w 693"/>
                    <a:gd name="T35" fmla="*/ 127 h 253"/>
                    <a:gd name="T36" fmla="*/ 0 w 693"/>
                    <a:gd name="T37" fmla="*/ 139 h 253"/>
                    <a:gd name="T38" fmla="*/ 10 w 693"/>
                    <a:gd name="T39" fmla="*/ 160 h 253"/>
                    <a:gd name="T40" fmla="*/ 27 w 693"/>
                    <a:gd name="T41" fmla="*/ 177 h 253"/>
                    <a:gd name="T42" fmla="*/ 57 w 693"/>
                    <a:gd name="T43" fmla="*/ 197 h 253"/>
                    <a:gd name="T44" fmla="*/ 100 w 693"/>
                    <a:gd name="T45" fmla="*/ 218 h 253"/>
                    <a:gd name="T46" fmla="*/ 153 w 693"/>
                    <a:gd name="T47" fmla="*/ 233 h 253"/>
                    <a:gd name="T48" fmla="*/ 211 w 693"/>
                    <a:gd name="T49" fmla="*/ 243 h 253"/>
                    <a:gd name="T50" fmla="*/ 276 w 693"/>
                    <a:gd name="T51" fmla="*/ 250 h 253"/>
                    <a:gd name="T52" fmla="*/ 346 w 693"/>
                    <a:gd name="T53" fmla="*/ 253 h 253"/>
                    <a:gd name="T54" fmla="*/ 417 w 693"/>
                    <a:gd name="T55" fmla="*/ 250 h 253"/>
                    <a:gd name="T56" fmla="*/ 482 w 693"/>
                    <a:gd name="T57" fmla="*/ 243 h 253"/>
                    <a:gd name="T58" fmla="*/ 540 w 693"/>
                    <a:gd name="T59" fmla="*/ 233 h 253"/>
                    <a:gd name="T60" fmla="*/ 593 w 693"/>
                    <a:gd name="T61" fmla="*/ 218 h 253"/>
                    <a:gd name="T62" fmla="*/ 636 w 693"/>
                    <a:gd name="T63" fmla="*/ 197 h 253"/>
                    <a:gd name="T64" fmla="*/ 666 w 693"/>
                    <a:gd name="T65" fmla="*/ 177 h 253"/>
                    <a:gd name="T66" fmla="*/ 686 w 693"/>
                    <a:gd name="T67" fmla="*/ 152 h 253"/>
                    <a:gd name="T68" fmla="*/ 691 w 693"/>
                    <a:gd name="T69" fmla="*/ 13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3" h="253">
                      <a:moveTo>
                        <a:pt x="693" y="127"/>
                      </a:moveTo>
                      <a:lnTo>
                        <a:pt x="693" y="122"/>
                      </a:lnTo>
                      <a:lnTo>
                        <a:pt x="691" y="114"/>
                      </a:lnTo>
                      <a:lnTo>
                        <a:pt x="686" y="101"/>
                      </a:lnTo>
                      <a:lnTo>
                        <a:pt x="683" y="96"/>
                      </a:lnTo>
                      <a:lnTo>
                        <a:pt x="678" y="89"/>
                      </a:lnTo>
                      <a:lnTo>
                        <a:pt x="666" y="79"/>
                      </a:lnTo>
                      <a:lnTo>
                        <a:pt x="653" y="69"/>
                      </a:lnTo>
                      <a:lnTo>
                        <a:pt x="636" y="56"/>
                      </a:lnTo>
                      <a:lnTo>
                        <a:pt x="615" y="48"/>
                      </a:lnTo>
                      <a:lnTo>
                        <a:pt x="593" y="38"/>
                      </a:lnTo>
                      <a:lnTo>
                        <a:pt x="568" y="31"/>
                      </a:lnTo>
                      <a:lnTo>
                        <a:pt x="540" y="23"/>
                      </a:lnTo>
                      <a:lnTo>
                        <a:pt x="512" y="16"/>
                      </a:lnTo>
                      <a:lnTo>
                        <a:pt x="482" y="11"/>
                      </a:lnTo>
                      <a:lnTo>
                        <a:pt x="450" y="8"/>
                      </a:lnTo>
                      <a:lnTo>
                        <a:pt x="417" y="3"/>
                      </a:lnTo>
                      <a:lnTo>
                        <a:pt x="382" y="3"/>
                      </a:lnTo>
                      <a:lnTo>
                        <a:pt x="346" y="0"/>
                      </a:lnTo>
                      <a:lnTo>
                        <a:pt x="311" y="3"/>
                      </a:lnTo>
                      <a:lnTo>
                        <a:pt x="276" y="3"/>
                      </a:lnTo>
                      <a:lnTo>
                        <a:pt x="243" y="8"/>
                      </a:lnTo>
                      <a:lnTo>
                        <a:pt x="211" y="11"/>
                      </a:lnTo>
                      <a:lnTo>
                        <a:pt x="181" y="16"/>
                      </a:lnTo>
                      <a:lnTo>
                        <a:pt x="153" y="23"/>
                      </a:lnTo>
                      <a:lnTo>
                        <a:pt x="125" y="31"/>
                      </a:lnTo>
                      <a:lnTo>
                        <a:pt x="100" y="38"/>
                      </a:lnTo>
                      <a:lnTo>
                        <a:pt x="77" y="48"/>
                      </a:lnTo>
                      <a:lnTo>
                        <a:pt x="57" y="56"/>
                      </a:lnTo>
                      <a:lnTo>
                        <a:pt x="40" y="69"/>
                      </a:lnTo>
                      <a:lnTo>
                        <a:pt x="27" y="79"/>
                      </a:lnTo>
                      <a:lnTo>
                        <a:pt x="15" y="89"/>
                      </a:lnTo>
                      <a:lnTo>
                        <a:pt x="7" y="101"/>
                      </a:lnTo>
                      <a:lnTo>
                        <a:pt x="2" y="109"/>
                      </a:lnTo>
                      <a:lnTo>
                        <a:pt x="0" y="114"/>
                      </a:lnTo>
                      <a:lnTo>
                        <a:pt x="0" y="127"/>
                      </a:lnTo>
                      <a:lnTo>
                        <a:pt x="0" y="134"/>
                      </a:lnTo>
                      <a:lnTo>
                        <a:pt x="0" y="139"/>
                      </a:lnTo>
                      <a:lnTo>
                        <a:pt x="7" y="152"/>
                      </a:lnTo>
                      <a:lnTo>
                        <a:pt x="10" y="160"/>
                      </a:lnTo>
                      <a:lnTo>
                        <a:pt x="15" y="165"/>
                      </a:lnTo>
                      <a:lnTo>
                        <a:pt x="27" y="177"/>
                      </a:lnTo>
                      <a:lnTo>
                        <a:pt x="40" y="187"/>
                      </a:lnTo>
                      <a:lnTo>
                        <a:pt x="57" y="197"/>
                      </a:lnTo>
                      <a:lnTo>
                        <a:pt x="77" y="207"/>
                      </a:lnTo>
                      <a:lnTo>
                        <a:pt x="100" y="218"/>
                      </a:lnTo>
                      <a:lnTo>
                        <a:pt x="125" y="225"/>
                      </a:lnTo>
                      <a:lnTo>
                        <a:pt x="153" y="233"/>
                      </a:lnTo>
                      <a:lnTo>
                        <a:pt x="181" y="238"/>
                      </a:lnTo>
                      <a:lnTo>
                        <a:pt x="211" y="243"/>
                      </a:lnTo>
                      <a:lnTo>
                        <a:pt x="243" y="248"/>
                      </a:lnTo>
                      <a:lnTo>
                        <a:pt x="276" y="250"/>
                      </a:lnTo>
                      <a:lnTo>
                        <a:pt x="311" y="253"/>
                      </a:lnTo>
                      <a:lnTo>
                        <a:pt x="346" y="253"/>
                      </a:lnTo>
                      <a:lnTo>
                        <a:pt x="382" y="253"/>
                      </a:lnTo>
                      <a:lnTo>
                        <a:pt x="417" y="250"/>
                      </a:lnTo>
                      <a:lnTo>
                        <a:pt x="450" y="248"/>
                      </a:lnTo>
                      <a:lnTo>
                        <a:pt x="482" y="243"/>
                      </a:lnTo>
                      <a:lnTo>
                        <a:pt x="512" y="238"/>
                      </a:lnTo>
                      <a:lnTo>
                        <a:pt x="540" y="233"/>
                      </a:lnTo>
                      <a:lnTo>
                        <a:pt x="568" y="225"/>
                      </a:lnTo>
                      <a:lnTo>
                        <a:pt x="593" y="218"/>
                      </a:lnTo>
                      <a:lnTo>
                        <a:pt x="615" y="207"/>
                      </a:lnTo>
                      <a:lnTo>
                        <a:pt x="636" y="197"/>
                      </a:lnTo>
                      <a:lnTo>
                        <a:pt x="653" y="187"/>
                      </a:lnTo>
                      <a:lnTo>
                        <a:pt x="666" y="177"/>
                      </a:lnTo>
                      <a:lnTo>
                        <a:pt x="678" y="165"/>
                      </a:lnTo>
                      <a:lnTo>
                        <a:pt x="686" y="152"/>
                      </a:lnTo>
                      <a:lnTo>
                        <a:pt x="691" y="147"/>
                      </a:lnTo>
                      <a:lnTo>
                        <a:pt x="691" y="139"/>
                      </a:lnTo>
                      <a:lnTo>
                        <a:pt x="693" y="12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3" name="Freeform 1267"/>
                <p:cNvSpPr>
                  <a:spLocks/>
                </p:cNvSpPr>
                <p:nvPr/>
              </p:nvSpPr>
              <p:spPr bwMode="auto">
                <a:xfrm>
                  <a:off x="1435" y="3115"/>
                  <a:ext cx="252" cy="96"/>
                </a:xfrm>
                <a:custGeom>
                  <a:avLst/>
                  <a:gdLst>
                    <a:gd name="T0" fmla="*/ 340 w 352"/>
                    <a:gd name="T1" fmla="*/ 134 h 134"/>
                    <a:gd name="T2" fmla="*/ 332 w 352"/>
                    <a:gd name="T3" fmla="*/ 112 h 134"/>
                    <a:gd name="T4" fmla="*/ 315 w 352"/>
                    <a:gd name="T5" fmla="*/ 89 h 134"/>
                    <a:gd name="T6" fmla="*/ 282 w 352"/>
                    <a:gd name="T7" fmla="*/ 69 h 134"/>
                    <a:gd name="T8" fmla="*/ 242 w 352"/>
                    <a:gd name="T9" fmla="*/ 51 h 134"/>
                    <a:gd name="T10" fmla="*/ 192 w 352"/>
                    <a:gd name="T11" fmla="*/ 36 h 134"/>
                    <a:gd name="T12" fmla="*/ 136 w 352"/>
                    <a:gd name="T13" fmla="*/ 23 h 134"/>
                    <a:gd name="T14" fmla="*/ 71 w 352"/>
                    <a:gd name="T15" fmla="*/ 16 h 134"/>
                    <a:gd name="T16" fmla="*/ 0 w 352"/>
                    <a:gd name="T17" fmla="*/ 13 h 134"/>
                    <a:gd name="T18" fmla="*/ 0 w 352"/>
                    <a:gd name="T19" fmla="*/ 0 h 134"/>
                    <a:gd name="T20" fmla="*/ 71 w 352"/>
                    <a:gd name="T21" fmla="*/ 3 h 134"/>
                    <a:gd name="T22" fmla="*/ 136 w 352"/>
                    <a:gd name="T23" fmla="*/ 11 h 134"/>
                    <a:gd name="T24" fmla="*/ 197 w 352"/>
                    <a:gd name="T25" fmla="*/ 23 h 134"/>
                    <a:gd name="T26" fmla="*/ 249 w 352"/>
                    <a:gd name="T27" fmla="*/ 38 h 134"/>
                    <a:gd name="T28" fmla="*/ 290 w 352"/>
                    <a:gd name="T29" fmla="*/ 56 h 134"/>
                    <a:gd name="T30" fmla="*/ 325 w 352"/>
                    <a:gd name="T31" fmla="*/ 79 h 134"/>
                    <a:gd name="T32" fmla="*/ 345 w 352"/>
                    <a:gd name="T33" fmla="*/ 104 h 134"/>
                    <a:gd name="T34" fmla="*/ 352 w 352"/>
                    <a:gd name="T35" fmla="*/ 129 h 134"/>
                    <a:gd name="T36" fmla="*/ 340 w 352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4">
                      <a:moveTo>
                        <a:pt x="340" y="134"/>
                      </a:moveTo>
                      <a:lnTo>
                        <a:pt x="332" y="112"/>
                      </a:lnTo>
                      <a:lnTo>
                        <a:pt x="315" y="89"/>
                      </a:lnTo>
                      <a:lnTo>
                        <a:pt x="282" y="69"/>
                      </a:lnTo>
                      <a:lnTo>
                        <a:pt x="242" y="51"/>
                      </a:lnTo>
                      <a:lnTo>
                        <a:pt x="192" y="36"/>
                      </a:lnTo>
                      <a:lnTo>
                        <a:pt x="136" y="23"/>
                      </a:lnTo>
                      <a:lnTo>
                        <a:pt x="71" y="16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3"/>
                      </a:lnTo>
                      <a:lnTo>
                        <a:pt x="136" y="11"/>
                      </a:lnTo>
                      <a:lnTo>
                        <a:pt x="197" y="23"/>
                      </a:lnTo>
                      <a:lnTo>
                        <a:pt x="249" y="38"/>
                      </a:lnTo>
                      <a:lnTo>
                        <a:pt x="290" y="56"/>
                      </a:lnTo>
                      <a:lnTo>
                        <a:pt x="325" y="79"/>
                      </a:lnTo>
                      <a:lnTo>
                        <a:pt x="345" y="104"/>
                      </a:lnTo>
                      <a:lnTo>
                        <a:pt x="352" y="129"/>
                      </a:lnTo>
                      <a:lnTo>
                        <a:pt x="340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4" name="Freeform 1268"/>
                <p:cNvSpPr>
                  <a:spLocks/>
                </p:cNvSpPr>
                <p:nvPr/>
              </p:nvSpPr>
              <p:spPr bwMode="auto">
                <a:xfrm>
                  <a:off x="1181" y="3115"/>
                  <a:ext cx="254" cy="95"/>
                </a:xfrm>
                <a:custGeom>
                  <a:avLst/>
                  <a:gdLst>
                    <a:gd name="T0" fmla="*/ 354 w 354"/>
                    <a:gd name="T1" fmla="*/ 13 h 132"/>
                    <a:gd name="T2" fmla="*/ 284 w 354"/>
                    <a:gd name="T3" fmla="*/ 16 h 132"/>
                    <a:gd name="T4" fmla="*/ 221 w 354"/>
                    <a:gd name="T5" fmla="*/ 23 h 132"/>
                    <a:gd name="T6" fmla="*/ 163 w 354"/>
                    <a:gd name="T7" fmla="*/ 36 h 132"/>
                    <a:gd name="T8" fmla="*/ 111 w 354"/>
                    <a:gd name="T9" fmla="*/ 51 h 132"/>
                    <a:gd name="T10" fmla="*/ 68 w 354"/>
                    <a:gd name="T11" fmla="*/ 69 h 132"/>
                    <a:gd name="T12" fmla="*/ 38 w 354"/>
                    <a:gd name="T13" fmla="*/ 91 h 132"/>
                    <a:gd name="T14" fmla="*/ 18 w 354"/>
                    <a:gd name="T15" fmla="*/ 112 h 132"/>
                    <a:gd name="T16" fmla="*/ 15 w 354"/>
                    <a:gd name="T17" fmla="*/ 132 h 132"/>
                    <a:gd name="T18" fmla="*/ 0 w 354"/>
                    <a:gd name="T19" fmla="*/ 129 h 132"/>
                    <a:gd name="T20" fmla="*/ 5 w 354"/>
                    <a:gd name="T21" fmla="*/ 104 h 132"/>
                    <a:gd name="T22" fmla="*/ 28 w 354"/>
                    <a:gd name="T23" fmla="*/ 79 h 132"/>
                    <a:gd name="T24" fmla="*/ 60 w 354"/>
                    <a:gd name="T25" fmla="*/ 56 h 132"/>
                    <a:gd name="T26" fmla="*/ 103 w 354"/>
                    <a:gd name="T27" fmla="*/ 38 h 132"/>
                    <a:gd name="T28" fmla="*/ 158 w 354"/>
                    <a:gd name="T29" fmla="*/ 23 h 132"/>
                    <a:gd name="T30" fmla="*/ 216 w 354"/>
                    <a:gd name="T31" fmla="*/ 11 h 132"/>
                    <a:gd name="T32" fmla="*/ 284 w 354"/>
                    <a:gd name="T33" fmla="*/ 3 h 132"/>
                    <a:gd name="T34" fmla="*/ 354 w 354"/>
                    <a:gd name="T35" fmla="*/ 0 h 132"/>
                    <a:gd name="T36" fmla="*/ 354 w 354"/>
                    <a:gd name="T37" fmla="*/ 13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2">
                      <a:moveTo>
                        <a:pt x="354" y="13"/>
                      </a:moveTo>
                      <a:lnTo>
                        <a:pt x="284" y="16"/>
                      </a:lnTo>
                      <a:lnTo>
                        <a:pt x="221" y="23"/>
                      </a:lnTo>
                      <a:lnTo>
                        <a:pt x="163" y="36"/>
                      </a:lnTo>
                      <a:lnTo>
                        <a:pt x="111" y="51"/>
                      </a:lnTo>
                      <a:lnTo>
                        <a:pt x="68" y="69"/>
                      </a:lnTo>
                      <a:lnTo>
                        <a:pt x="38" y="91"/>
                      </a:lnTo>
                      <a:lnTo>
                        <a:pt x="18" y="112"/>
                      </a:lnTo>
                      <a:lnTo>
                        <a:pt x="15" y="132"/>
                      </a:lnTo>
                      <a:lnTo>
                        <a:pt x="0" y="129"/>
                      </a:lnTo>
                      <a:lnTo>
                        <a:pt x="5" y="104"/>
                      </a:lnTo>
                      <a:lnTo>
                        <a:pt x="28" y="79"/>
                      </a:lnTo>
                      <a:lnTo>
                        <a:pt x="60" y="56"/>
                      </a:lnTo>
                      <a:lnTo>
                        <a:pt x="103" y="38"/>
                      </a:lnTo>
                      <a:lnTo>
                        <a:pt x="158" y="23"/>
                      </a:lnTo>
                      <a:lnTo>
                        <a:pt x="216" y="11"/>
                      </a:lnTo>
                      <a:lnTo>
                        <a:pt x="284" y="3"/>
                      </a:lnTo>
                      <a:lnTo>
                        <a:pt x="354" y="0"/>
                      </a:lnTo>
                      <a:lnTo>
                        <a:pt x="35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5" name="Oval 1269"/>
                <p:cNvSpPr>
                  <a:spLocks noChangeArrowheads="1"/>
                </p:cNvSpPr>
                <p:nvPr/>
              </p:nvSpPr>
              <p:spPr bwMode="auto">
                <a:xfrm>
                  <a:off x="1430" y="3114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6" name="Freeform 1270"/>
                <p:cNvSpPr>
                  <a:spLocks/>
                </p:cNvSpPr>
                <p:nvPr/>
              </p:nvSpPr>
              <p:spPr bwMode="auto">
                <a:xfrm>
                  <a:off x="1181" y="3210"/>
                  <a:ext cx="254" cy="95"/>
                </a:xfrm>
                <a:custGeom>
                  <a:avLst/>
                  <a:gdLst>
                    <a:gd name="T0" fmla="*/ 15 w 354"/>
                    <a:gd name="T1" fmla="*/ 0 h 133"/>
                    <a:gd name="T2" fmla="*/ 18 w 354"/>
                    <a:gd name="T3" fmla="*/ 22 h 133"/>
                    <a:gd name="T4" fmla="*/ 35 w 354"/>
                    <a:gd name="T5" fmla="*/ 45 h 133"/>
                    <a:gd name="T6" fmla="*/ 68 w 354"/>
                    <a:gd name="T7" fmla="*/ 65 h 133"/>
                    <a:gd name="T8" fmla="*/ 108 w 354"/>
                    <a:gd name="T9" fmla="*/ 80 h 133"/>
                    <a:gd name="T10" fmla="*/ 161 w 354"/>
                    <a:gd name="T11" fmla="*/ 98 h 133"/>
                    <a:gd name="T12" fmla="*/ 219 w 354"/>
                    <a:gd name="T13" fmla="*/ 108 h 133"/>
                    <a:gd name="T14" fmla="*/ 284 w 354"/>
                    <a:gd name="T15" fmla="*/ 116 h 133"/>
                    <a:gd name="T16" fmla="*/ 354 w 354"/>
                    <a:gd name="T17" fmla="*/ 118 h 133"/>
                    <a:gd name="T18" fmla="*/ 354 w 354"/>
                    <a:gd name="T19" fmla="*/ 133 h 133"/>
                    <a:gd name="T20" fmla="*/ 284 w 354"/>
                    <a:gd name="T21" fmla="*/ 131 h 133"/>
                    <a:gd name="T22" fmla="*/ 216 w 354"/>
                    <a:gd name="T23" fmla="*/ 123 h 133"/>
                    <a:gd name="T24" fmla="*/ 158 w 354"/>
                    <a:gd name="T25" fmla="*/ 113 h 133"/>
                    <a:gd name="T26" fmla="*/ 106 w 354"/>
                    <a:gd name="T27" fmla="*/ 96 h 133"/>
                    <a:gd name="T28" fmla="*/ 60 w 354"/>
                    <a:gd name="T29" fmla="*/ 78 h 133"/>
                    <a:gd name="T30" fmla="*/ 28 w 354"/>
                    <a:gd name="T31" fmla="*/ 58 h 133"/>
                    <a:gd name="T32" fmla="*/ 5 w 354"/>
                    <a:gd name="T33" fmla="*/ 30 h 133"/>
                    <a:gd name="T34" fmla="*/ 0 w 354"/>
                    <a:gd name="T35" fmla="*/ 2 h 133"/>
                    <a:gd name="T36" fmla="*/ 15 w 354"/>
                    <a:gd name="T37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3">
                      <a:moveTo>
                        <a:pt x="15" y="0"/>
                      </a:moveTo>
                      <a:lnTo>
                        <a:pt x="18" y="22"/>
                      </a:lnTo>
                      <a:lnTo>
                        <a:pt x="35" y="45"/>
                      </a:lnTo>
                      <a:lnTo>
                        <a:pt x="68" y="65"/>
                      </a:lnTo>
                      <a:lnTo>
                        <a:pt x="108" y="80"/>
                      </a:lnTo>
                      <a:lnTo>
                        <a:pt x="161" y="98"/>
                      </a:lnTo>
                      <a:lnTo>
                        <a:pt x="219" y="108"/>
                      </a:lnTo>
                      <a:lnTo>
                        <a:pt x="284" y="116"/>
                      </a:lnTo>
                      <a:lnTo>
                        <a:pt x="354" y="118"/>
                      </a:lnTo>
                      <a:lnTo>
                        <a:pt x="354" y="133"/>
                      </a:lnTo>
                      <a:lnTo>
                        <a:pt x="284" y="131"/>
                      </a:lnTo>
                      <a:lnTo>
                        <a:pt x="216" y="123"/>
                      </a:lnTo>
                      <a:lnTo>
                        <a:pt x="158" y="113"/>
                      </a:lnTo>
                      <a:lnTo>
                        <a:pt x="106" y="96"/>
                      </a:lnTo>
                      <a:lnTo>
                        <a:pt x="60" y="78"/>
                      </a:lnTo>
                      <a:lnTo>
                        <a:pt x="28" y="58"/>
                      </a:lnTo>
                      <a:lnTo>
                        <a:pt x="5" y="30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7" name="Oval 1271"/>
                <p:cNvSpPr>
                  <a:spLocks noChangeArrowheads="1"/>
                </p:cNvSpPr>
                <p:nvPr/>
              </p:nvSpPr>
              <p:spPr bwMode="auto">
                <a:xfrm>
                  <a:off x="1181" y="320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8" name="Freeform 1272"/>
                <p:cNvSpPr>
                  <a:spLocks/>
                </p:cNvSpPr>
                <p:nvPr/>
              </p:nvSpPr>
              <p:spPr bwMode="auto">
                <a:xfrm>
                  <a:off x="1435" y="3208"/>
                  <a:ext cx="252" cy="97"/>
                </a:xfrm>
                <a:custGeom>
                  <a:avLst/>
                  <a:gdLst>
                    <a:gd name="T0" fmla="*/ 0 w 352"/>
                    <a:gd name="T1" fmla="*/ 121 h 136"/>
                    <a:gd name="T2" fmla="*/ 71 w 352"/>
                    <a:gd name="T3" fmla="*/ 119 h 136"/>
                    <a:gd name="T4" fmla="*/ 136 w 352"/>
                    <a:gd name="T5" fmla="*/ 111 h 136"/>
                    <a:gd name="T6" fmla="*/ 194 w 352"/>
                    <a:gd name="T7" fmla="*/ 101 h 136"/>
                    <a:gd name="T8" fmla="*/ 247 w 352"/>
                    <a:gd name="T9" fmla="*/ 83 h 136"/>
                    <a:gd name="T10" fmla="*/ 282 w 352"/>
                    <a:gd name="T11" fmla="*/ 68 h 136"/>
                    <a:gd name="T12" fmla="*/ 315 w 352"/>
                    <a:gd name="T13" fmla="*/ 48 h 136"/>
                    <a:gd name="T14" fmla="*/ 332 w 352"/>
                    <a:gd name="T15" fmla="*/ 25 h 136"/>
                    <a:gd name="T16" fmla="*/ 340 w 352"/>
                    <a:gd name="T17" fmla="*/ 0 h 136"/>
                    <a:gd name="T18" fmla="*/ 352 w 352"/>
                    <a:gd name="T19" fmla="*/ 8 h 136"/>
                    <a:gd name="T20" fmla="*/ 345 w 352"/>
                    <a:gd name="T21" fmla="*/ 33 h 136"/>
                    <a:gd name="T22" fmla="*/ 325 w 352"/>
                    <a:gd name="T23" fmla="*/ 61 h 136"/>
                    <a:gd name="T24" fmla="*/ 290 w 352"/>
                    <a:gd name="T25" fmla="*/ 81 h 136"/>
                    <a:gd name="T26" fmla="*/ 249 w 352"/>
                    <a:gd name="T27" fmla="*/ 99 h 136"/>
                    <a:gd name="T28" fmla="*/ 197 w 352"/>
                    <a:gd name="T29" fmla="*/ 116 h 136"/>
                    <a:gd name="T30" fmla="*/ 136 w 352"/>
                    <a:gd name="T31" fmla="*/ 126 h 136"/>
                    <a:gd name="T32" fmla="*/ 71 w 352"/>
                    <a:gd name="T33" fmla="*/ 134 h 136"/>
                    <a:gd name="T34" fmla="*/ 0 w 352"/>
                    <a:gd name="T35" fmla="*/ 136 h 136"/>
                    <a:gd name="T36" fmla="*/ 0 w 352"/>
                    <a:gd name="T37" fmla="*/ 12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6">
                      <a:moveTo>
                        <a:pt x="0" y="121"/>
                      </a:moveTo>
                      <a:lnTo>
                        <a:pt x="71" y="119"/>
                      </a:lnTo>
                      <a:lnTo>
                        <a:pt x="136" y="111"/>
                      </a:lnTo>
                      <a:lnTo>
                        <a:pt x="194" y="101"/>
                      </a:lnTo>
                      <a:lnTo>
                        <a:pt x="247" y="83"/>
                      </a:lnTo>
                      <a:lnTo>
                        <a:pt x="282" y="68"/>
                      </a:lnTo>
                      <a:lnTo>
                        <a:pt x="315" y="48"/>
                      </a:lnTo>
                      <a:lnTo>
                        <a:pt x="332" y="25"/>
                      </a:lnTo>
                      <a:lnTo>
                        <a:pt x="340" y="0"/>
                      </a:lnTo>
                      <a:lnTo>
                        <a:pt x="352" y="8"/>
                      </a:lnTo>
                      <a:lnTo>
                        <a:pt x="345" y="33"/>
                      </a:lnTo>
                      <a:lnTo>
                        <a:pt x="325" y="61"/>
                      </a:lnTo>
                      <a:lnTo>
                        <a:pt x="290" y="81"/>
                      </a:lnTo>
                      <a:lnTo>
                        <a:pt x="249" y="99"/>
                      </a:lnTo>
                      <a:lnTo>
                        <a:pt x="197" y="116"/>
                      </a:lnTo>
                      <a:lnTo>
                        <a:pt x="136" y="126"/>
                      </a:lnTo>
                      <a:lnTo>
                        <a:pt x="71" y="134"/>
                      </a:lnTo>
                      <a:lnTo>
                        <a:pt x="0" y="13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29" name="Oval 1273"/>
                <p:cNvSpPr>
                  <a:spLocks noChangeArrowheads="1"/>
                </p:cNvSpPr>
                <p:nvPr/>
              </p:nvSpPr>
              <p:spPr bwMode="auto">
                <a:xfrm>
                  <a:off x="1430" y="329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0" name="Oval 1274"/>
                <p:cNvSpPr>
                  <a:spLocks noChangeArrowheads="1"/>
                </p:cNvSpPr>
                <p:nvPr/>
              </p:nvSpPr>
              <p:spPr bwMode="auto">
                <a:xfrm>
                  <a:off x="1678" y="320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1" name="Freeform 1275"/>
                <p:cNvSpPr>
                  <a:spLocks/>
                </p:cNvSpPr>
                <p:nvPr/>
              </p:nvSpPr>
              <p:spPr bwMode="auto">
                <a:xfrm>
                  <a:off x="4580" y="2662"/>
                  <a:ext cx="502" cy="184"/>
                </a:xfrm>
                <a:custGeom>
                  <a:avLst/>
                  <a:gdLst>
                    <a:gd name="T0" fmla="*/ 698 w 701"/>
                    <a:gd name="T1" fmla="*/ 113 h 257"/>
                    <a:gd name="T2" fmla="*/ 688 w 701"/>
                    <a:gd name="T3" fmla="*/ 96 h 257"/>
                    <a:gd name="T4" fmla="*/ 673 w 701"/>
                    <a:gd name="T5" fmla="*/ 78 h 257"/>
                    <a:gd name="T6" fmla="*/ 641 w 701"/>
                    <a:gd name="T7" fmla="*/ 55 h 257"/>
                    <a:gd name="T8" fmla="*/ 598 w 701"/>
                    <a:gd name="T9" fmla="*/ 38 h 257"/>
                    <a:gd name="T10" fmla="*/ 545 w 701"/>
                    <a:gd name="T11" fmla="*/ 23 h 257"/>
                    <a:gd name="T12" fmla="*/ 487 w 701"/>
                    <a:gd name="T13" fmla="*/ 10 h 257"/>
                    <a:gd name="T14" fmla="*/ 419 w 701"/>
                    <a:gd name="T15" fmla="*/ 2 h 257"/>
                    <a:gd name="T16" fmla="*/ 349 w 701"/>
                    <a:gd name="T17" fmla="*/ 0 h 257"/>
                    <a:gd name="T18" fmla="*/ 279 w 701"/>
                    <a:gd name="T19" fmla="*/ 2 h 257"/>
                    <a:gd name="T20" fmla="*/ 213 w 701"/>
                    <a:gd name="T21" fmla="*/ 10 h 257"/>
                    <a:gd name="T22" fmla="*/ 155 w 701"/>
                    <a:gd name="T23" fmla="*/ 23 h 257"/>
                    <a:gd name="T24" fmla="*/ 103 w 701"/>
                    <a:gd name="T25" fmla="*/ 38 h 257"/>
                    <a:gd name="T26" fmla="*/ 60 w 701"/>
                    <a:gd name="T27" fmla="*/ 55 h 257"/>
                    <a:gd name="T28" fmla="*/ 27 w 701"/>
                    <a:gd name="T29" fmla="*/ 78 h 257"/>
                    <a:gd name="T30" fmla="*/ 7 w 701"/>
                    <a:gd name="T31" fmla="*/ 103 h 257"/>
                    <a:gd name="T32" fmla="*/ 2 w 701"/>
                    <a:gd name="T33" fmla="*/ 116 h 257"/>
                    <a:gd name="T34" fmla="*/ 2 w 701"/>
                    <a:gd name="T35" fmla="*/ 141 h 257"/>
                    <a:gd name="T36" fmla="*/ 12 w 701"/>
                    <a:gd name="T37" fmla="*/ 161 h 257"/>
                    <a:gd name="T38" fmla="*/ 27 w 701"/>
                    <a:gd name="T39" fmla="*/ 179 h 257"/>
                    <a:gd name="T40" fmla="*/ 60 w 701"/>
                    <a:gd name="T41" fmla="*/ 199 h 257"/>
                    <a:gd name="T42" fmla="*/ 103 w 701"/>
                    <a:gd name="T43" fmla="*/ 219 h 257"/>
                    <a:gd name="T44" fmla="*/ 155 w 701"/>
                    <a:gd name="T45" fmla="*/ 235 h 257"/>
                    <a:gd name="T46" fmla="*/ 213 w 701"/>
                    <a:gd name="T47" fmla="*/ 247 h 257"/>
                    <a:gd name="T48" fmla="*/ 279 w 701"/>
                    <a:gd name="T49" fmla="*/ 255 h 257"/>
                    <a:gd name="T50" fmla="*/ 349 w 701"/>
                    <a:gd name="T51" fmla="*/ 257 h 257"/>
                    <a:gd name="T52" fmla="*/ 419 w 701"/>
                    <a:gd name="T53" fmla="*/ 255 h 257"/>
                    <a:gd name="T54" fmla="*/ 487 w 701"/>
                    <a:gd name="T55" fmla="*/ 247 h 257"/>
                    <a:gd name="T56" fmla="*/ 545 w 701"/>
                    <a:gd name="T57" fmla="*/ 235 h 257"/>
                    <a:gd name="T58" fmla="*/ 598 w 701"/>
                    <a:gd name="T59" fmla="*/ 219 h 257"/>
                    <a:gd name="T60" fmla="*/ 641 w 701"/>
                    <a:gd name="T61" fmla="*/ 199 h 257"/>
                    <a:gd name="T62" fmla="*/ 673 w 701"/>
                    <a:gd name="T63" fmla="*/ 179 h 257"/>
                    <a:gd name="T64" fmla="*/ 693 w 701"/>
                    <a:gd name="T65" fmla="*/ 154 h 257"/>
                    <a:gd name="T66" fmla="*/ 698 w 701"/>
                    <a:gd name="T67" fmla="*/ 141 h 257"/>
                    <a:gd name="T68" fmla="*/ 701 w 701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01" h="257">
                      <a:moveTo>
                        <a:pt x="701" y="126"/>
                      </a:moveTo>
                      <a:lnTo>
                        <a:pt x="698" y="113"/>
                      </a:lnTo>
                      <a:lnTo>
                        <a:pt x="693" y="101"/>
                      </a:lnTo>
                      <a:lnTo>
                        <a:pt x="688" y="96"/>
                      </a:lnTo>
                      <a:lnTo>
                        <a:pt x="683" y="88"/>
                      </a:lnTo>
                      <a:lnTo>
                        <a:pt x="673" y="78"/>
                      </a:lnTo>
                      <a:lnTo>
                        <a:pt x="658" y="65"/>
                      </a:lnTo>
                      <a:lnTo>
                        <a:pt x="641" y="55"/>
                      </a:lnTo>
                      <a:lnTo>
                        <a:pt x="620" y="45"/>
                      </a:lnTo>
                      <a:lnTo>
                        <a:pt x="598" y="38"/>
                      </a:lnTo>
                      <a:lnTo>
                        <a:pt x="573" y="30"/>
                      </a:lnTo>
                      <a:lnTo>
                        <a:pt x="545" y="23"/>
                      </a:lnTo>
                      <a:lnTo>
                        <a:pt x="517" y="15"/>
                      </a:lnTo>
                      <a:lnTo>
                        <a:pt x="487" y="10"/>
                      </a:lnTo>
                      <a:lnTo>
                        <a:pt x="455" y="5"/>
                      </a:lnTo>
                      <a:lnTo>
                        <a:pt x="419" y="2"/>
                      </a:lnTo>
                      <a:lnTo>
                        <a:pt x="387" y="0"/>
                      </a:lnTo>
                      <a:lnTo>
                        <a:pt x="349" y="0"/>
                      </a:lnTo>
                      <a:lnTo>
                        <a:pt x="314" y="0"/>
                      </a:lnTo>
                      <a:lnTo>
                        <a:pt x="279" y="2"/>
                      </a:lnTo>
                      <a:lnTo>
                        <a:pt x="246" y="5"/>
                      </a:lnTo>
                      <a:lnTo>
                        <a:pt x="213" y="10"/>
                      </a:lnTo>
                      <a:lnTo>
                        <a:pt x="183" y="15"/>
                      </a:lnTo>
                      <a:lnTo>
                        <a:pt x="155" y="23"/>
                      </a:lnTo>
                      <a:lnTo>
                        <a:pt x="128" y="30"/>
                      </a:lnTo>
                      <a:lnTo>
                        <a:pt x="103" y="38"/>
                      </a:lnTo>
                      <a:lnTo>
                        <a:pt x="80" y="45"/>
                      </a:lnTo>
                      <a:lnTo>
                        <a:pt x="60" y="55"/>
                      </a:lnTo>
                      <a:lnTo>
                        <a:pt x="42" y="68"/>
                      </a:lnTo>
                      <a:lnTo>
                        <a:pt x="27" y="78"/>
                      </a:lnTo>
                      <a:lnTo>
                        <a:pt x="15" y="91"/>
                      </a:lnTo>
                      <a:lnTo>
                        <a:pt x="7" y="103"/>
                      </a:lnTo>
                      <a:lnTo>
                        <a:pt x="5" y="108"/>
                      </a:lnTo>
                      <a:lnTo>
                        <a:pt x="2" y="116"/>
                      </a:lnTo>
                      <a:lnTo>
                        <a:pt x="0" y="129"/>
                      </a:lnTo>
                      <a:lnTo>
                        <a:pt x="2" y="141"/>
                      </a:lnTo>
                      <a:lnTo>
                        <a:pt x="7" y="154"/>
                      </a:lnTo>
                      <a:lnTo>
                        <a:pt x="12" y="161"/>
                      </a:lnTo>
                      <a:lnTo>
                        <a:pt x="15" y="166"/>
                      </a:lnTo>
                      <a:lnTo>
                        <a:pt x="27" y="179"/>
                      </a:lnTo>
                      <a:lnTo>
                        <a:pt x="42" y="189"/>
                      </a:lnTo>
                      <a:lnTo>
                        <a:pt x="60" y="199"/>
                      </a:lnTo>
                      <a:lnTo>
                        <a:pt x="80" y="209"/>
                      </a:lnTo>
                      <a:lnTo>
                        <a:pt x="103" y="219"/>
                      </a:lnTo>
                      <a:lnTo>
                        <a:pt x="128" y="227"/>
                      </a:lnTo>
                      <a:lnTo>
                        <a:pt x="155" y="235"/>
                      </a:lnTo>
                      <a:lnTo>
                        <a:pt x="183" y="242"/>
                      </a:lnTo>
                      <a:lnTo>
                        <a:pt x="213" y="247"/>
                      </a:lnTo>
                      <a:lnTo>
                        <a:pt x="246" y="250"/>
                      </a:lnTo>
                      <a:lnTo>
                        <a:pt x="279" y="255"/>
                      </a:lnTo>
                      <a:lnTo>
                        <a:pt x="314" y="255"/>
                      </a:lnTo>
                      <a:lnTo>
                        <a:pt x="349" y="257"/>
                      </a:lnTo>
                      <a:lnTo>
                        <a:pt x="387" y="255"/>
                      </a:lnTo>
                      <a:lnTo>
                        <a:pt x="419" y="255"/>
                      </a:lnTo>
                      <a:lnTo>
                        <a:pt x="455" y="250"/>
                      </a:lnTo>
                      <a:lnTo>
                        <a:pt x="487" y="247"/>
                      </a:lnTo>
                      <a:lnTo>
                        <a:pt x="517" y="242"/>
                      </a:lnTo>
                      <a:lnTo>
                        <a:pt x="545" y="235"/>
                      </a:lnTo>
                      <a:lnTo>
                        <a:pt x="573" y="227"/>
                      </a:lnTo>
                      <a:lnTo>
                        <a:pt x="598" y="219"/>
                      </a:lnTo>
                      <a:lnTo>
                        <a:pt x="620" y="209"/>
                      </a:lnTo>
                      <a:lnTo>
                        <a:pt x="641" y="199"/>
                      </a:lnTo>
                      <a:lnTo>
                        <a:pt x="658" y="189"/>
                      </a:lnTo>
                      <a:lnTo>
                        <a:pt x="673" y="179"/>
                      </a:lnTo>
                      <a:lnTo>
                        <a:pt x="683" y="166"/>
                      </a:lnTo>
                      <a:lnTo>
                        <a:pt x="693" y="154"/>
                      </a:lnTo>
                      <a:lnTo>
                        <a:pt x="696" y="149"/>
                      </a:lnTo>
                      <a:lnTo>
                        <a:pt x="698" y="141"/>
                      </a:lnTo>
                      <a:lnTo>
                        <a:pt x="701" y="129"/>
                      </a:lnTo>
                      <a:lnTo>
                        <a:pt x="701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2" name="Freeform 1276"/>
                <p:cNvSpPr>
                  <a:spLocks/>
                </p:cNvSpPr>
                <p:nvPr/>
              </p:nvSpPr>
              <p:spPr bwMode="auto">
                <a:xfrm>
                  <a:off x="4830" y="2658"/>
                  <a:ext cx="253" cy="96"/>
                </a:xfrm>
                <a:custGeom>
                  <a:avLst/>
                  <a:gdLst>
                    <a:gd name="T0" fmla="*/ 342 w 354"/>
                    <a:gd name="T1" fmla="*/ 134 h 134"/>
                    <a:gd name="T2" fmla="*/ 337 w 354"/>
                    <a:gd name="T3" fmla="*/ 111 h 134"/>
                    <a:gd name="T4" fmla="*/ 317 w 354"/>
                    <a:gd name="T5" fmla="*/ 88 h 134"/>
                    <a:gd name="T6" fmla="*/ 287 w 354"/>
                    <a:gd name="T7" fmla="*/ 68 h 134"/>
                    <a:gd name="T8" fmla="*/ 244 w 354"/>
                    <a:gd name="T9" fmla="*/ 50 h 134"/>
                    <a:gd name="T10" fmla="*/ 194 w 354"/>
                    <a:gd name="T11" fmla="*/ 33 h 134"/>
                    <a:gd name="T12" fmla="*/ 136 w 354"/>
                    <a:gd name="T13" fmla="*/ 23 h 134"/>
                    <a:gd name="T14" fmla="*/ 70 w 354"/>
                    <a:gd name="T15" fmla="*/ 15 h 134"/>
                    <a:gd name="T16" fmla="*/ 0 w 354"/>
                    <a:gd name="T17" fmla="*/ 12 h 134"/>
                    <a:gd name="T18" fmla="*/ 0 w 354"/>
                    <a:gd name="T19" fmla="*/ 0 h 134"/>
                    <a:gd name="T20" fmla="*/ 70 w 354"/>
                    <a:gd name="T21" fmla="*/ 2 h 134"/>
                    <a:gd name="T22" fmla="*/ 136 w 354"/>
                    <a:gd name="T23" fmla="*/ 10 h 134"/>
                    <a:gd name="T24" fmla="*/ 199 w 354"/>
                    <a:gd name="T25" fmla="*/ 20 h 134"/>
                    <a:gd name="T26" fmla="*/ 251 w 354"/>
                    <a:gd name="T27" fmla="*/ 38 h 134"/>
                    <a:gd name="T28" fmla="*/ 294 w 354"/>
                    <a:gd name="T29" fmla="*/ 55 h 134"/>
                    <a:gd name="T30" fmla="*/ 327 w 354"/>
                    <a:gd name="T31" fmla="*/ 78 h 134"/>
                    <a:gd name="T32" fmla="*/ 349 w 354"/>
                    <a:gd name="T33" fmla="*/ 103 h 134"/>
                    <a:gd name="T34" fmla="*/ 354 w 354"/>
                    <a:gd name="T35" fmla="*/ 129 h 134"/>
                    <a:gd name="T36" fmla="*/ 342 w 354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4">
                      <a:moveTo>
                        <a:pt x="342" y="134"/>
                      </a:moveTo>
                      <a:lnTo>
                        <a:pt x="337" y="111"/>
                      </a:lnTo>
                      <a:lnTo>
                        <a:pt x="317" y="88"/>
                      </a:lnTo>
                      <a:lnTo>
                        <a:pt x="287" y="68"/>
                      </a:lnTo>
                      <a:lnTo>
                        <a:pt x="244" y="50"/>
                      </a:lnTo>
                      <a:lnTo>
                        <a:pt x="194" y="33"/>
                      </a:lnTo>
                      <a:lnTo>
                        <a:pt x="136" y="23"/>
                      </a:lnTo>
                      <a:lnTo>
                        <a:pt x="70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0" y="2"/>
                      </a:lnTo>
                      <a:lnTo>
                        <a:pt x="136" y="10"/>
                      </a:lnTo>
                      <a:lnTo>
                        <a:pt x="199" y="20"/>
                      </a:lnTo>
                      <a:lnTo>
                        <a:pt x="251" y="38"/>
                      </a:lnTo>
                      <a:lnTo>
                        <a:pt x="294" y="55"/>
                      </a:lnTo>
                      <a:lnTo>
                        <a:pt x="327" y="78"/>
                      </a:lnTo>
                      <a:lnTo>
                        <a:pt x="349" y="103"/>
                      </a:lnTo>
                      <a:lnTo>
                        <a:pt x="354" y="129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3" name="Freeform 1277"/>
                <p:cNvSpPr>
                  <a:spLocks/>
                </p:cNvSpPr>
                <p:nvPr/>
              </p:nvSpPr>
              <p:spPr bwMode="auto">
                <a:xfrm>
                  <a:off x="4574" y="2658"/>
                  <a:ext cx="256" cy="96"/>
                </a:xfrm>
                <a:custGeom>
                  <a:avLst/>
                  <a:gdLst>
                    <a:gd name="T0" fmla="*/ 357 w 357"/>
                    <a:gd name="T1" fmla="*/ 12 h 134"/>
                    <a:gd name="T2" fmla="*/ 287 w 357"/>
                    <a:gd name="T3" fmla="*/ 15 h 134"/>
                    <a:gd name="T4" fmla="*/ 224 w 357"/>
                    <a:gd name="T5" fmla="*/ 23 h 134"/>
                    <a:gd name="T6" fmla="*/ 163 w 357"/>
                    <a:gd name="T7" fmla="*/ 35 h 134"/>
                    <a:gd name="T8" fmla="*/ 113 w 357"/>
                    <a:gd name="T9" fmla="*/ 50 h 134"/>
                    <a:gd name="T10" fmla="*/ 70 w 357"/>
                    <a:gd name="T11" fmla="*/ 68 h 134"/>
                    <a:gd name="T12" fmla="*/ 40 w 357"/>
                    <a:gd name="T13" fmla="*/ 91 h 134"/>
                    <a:gd name="T14" fmla="*/ 28 w 357"/>
                    <a:gd name="T15" fmla="*/ 101 h 134"/>
                    <a:gd name="T16" fmla="*/ 23 w 357"/>
                    <a:gd name="T17" fmla="*/ 106 h 134"/>
                    <a:gd name="T18" fmla="*/ 15 w 357"/>
                    <a:gd name="T19" fmla="*/ 134 h 134"/>
                    <a:gd name="T20" fmla="*/ 0 w 357"/>
                    <a:gd name="T21" fmla="*/ 131 h 134"/>
                    <a:gd name="T22" fmla="*/ 8 w 357"/>
                    <a:gd name="T23" fmla="*/ 103 h 134"/>
                    <a:gd name="T24" fmla="*/ 15 w 357"/>
                    <a:gd name="T25" fmla="*/ 93 h 134"/>
                    <a:gd name="T26" fmla="*/ 30 w 357"/>
                    <a:gd name="T27" fmla="*/ 78 h 134"/>
                    <a:gd name="T28" fmla="*/ 63 w 357"/>
                    <a:gd name="T29" fmla="*/ 55 h 134"/>
                    <a:gd name="T30" fmla="*/ 106 w 357"/>
                    <a:gd name="T31" fmla="*/ 38 h 134"/>
                    <a:gd name="T32" fmla="*/ 158 w 357"/>
                    <a:gd name="T33" fmla="*/ 23 h 134"/>
                    <a:gd name="T34" fmla="*/ 219 w 357"/>
                    <a:gd name="T35" fmla="*/ 10 h 134"/>
                    <a:gd name="T36" fmla="*/ 287 w 357"/>
                    <a:gd name="T37" fmla="*/ 2 h 134"/>
                    <a:gd name="T38" fmla="*/ 357 w 357"/>
                    <a:gd name="T39" fmla="*/ 0 h 134"/>
                    <a:gd name="T40" fmla="*/ 357 w 357"/>
                    <a:gd name="T41" fmla="*/ 12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4">
                      <a:moveTo>
                        <a:pt x="357" y="12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3" y="35"/>
                      </a:lnTo>
                      <a:lnTo>
                        <a:pt x="113" y="50"/>
                      </a:lnTo>
                      <a:lnTo>
                        <a:pt x="70" y="68"/>
                      </a:lnTo>
                      <a:lnTo>
                        <a:pt x="40" y="91"/>
                      </a:lnTo>
                      <a:lnTo>
                        <a:pt x="28" y="101"/>
                      </a:lnTo>
                      <a:lnTo>
                        <a:pt x="23" y="106"/>
                      </a:lnTo>
                      <a:lnTo>
                        <a:pt x="15" y="134"/>
                      </a:lnTo>
                      <a:lnTo>
                        <a:pt x="0" y="131"/>
                      </a:lnTo>
                      <a:lnTo>
                        <a:pt x="8" y="103"/>
                      </a:lnTo>
                      <a:lnTo>
                        <a:pt x="15" y="93"/>
                      </a:lnTo>
                      <a:lnTo>
                        <a:pt x="30" y="78"/>
                      </a:lnTo>
                      <a:lnTo>
                        <a:pt x="63" y="55"/>
                      </a:lnTo>
                      <a:lnTo>
                        <a:pt x="106" y="38"/>
                      </a:lnTo>
                      <a:lnTo>
                        <a:pt x="158" y="23"/>
                      </a:lnTo>
                      <a:lnTo>
                        <a:pt x="219" y="10"/>
                      </a:lnTo>
                      <a:lnTo>
                        <a:pt x="287" y="2"/>
                      </a:lnTo>
                      <a:lnTo>
                        <a:pt x="357" y="0"/>
                      </a:lnTo>
                      <a:lnTo>
                        <a:pt x="35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4" name="Oval 1278"/>
                <p:cNvSpPr>
                  <a:spLocks noChangeArrowheads="1"/>
                </p:cNvSpPr>
                <p:nvPr/>
              </p:nvSpPr>
              <p:spPr bwMode="auto">
                <a:xfrm>
                  <a:off x="4824" y="2656"/>
                  <a:ext cx="12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5" name="Freeform 1279"/>
                <p:cNvSpPr>
                  <a:spLocks/>
                </p:cNvSpPr>
                <p:nvPr/>
              </p:nvSpPr>
              <p:spPr bwMode="auto">
                <a:xfrm>
                  <a:off x="4574" y="2754"/>
                  <a:ext cx="256" cy="98"/>
                </a:xfrm>
                <a:custGeom>
                  <a:avLst/>
                  <a:gdLst>
                    <a:gd name="T0" fmla="*/ 15 w 357"/>
                    <a:gd name="T1" fmla="*/ 0 h 136"/>
                    <a:gd name="T2" fmla="*/ 18 w 357"/>
                    <a:gd name="T3" fmla="*/ 12 h 136"/>
                    <a:gd name="T4" fmla="*/ 20 w 357"/>
                    <a:gd name="T5" fmla="*/ 22 h 136"/>
                    <a:gd name="T6" fmla="*/ 38 w 357"/>
                    <a:gd name="T7" fmla="*/ 45 h 136"/>
                    <a:gd name="T8" fmla="*/ 70 w 357"/>
                    <a:gd name="T9" fmla="*/ 65 h 136"/>
                    <a:gd name="T10" fmla="*/ 111 w 357"/>
                    <a:gd name="T11" fmla="*/ 83 h 136"/>
                    <a:gd name="T12" fmla="*/ 161 w 357"/>
                    <a:gd name="T13" fmla="*/ 98 h 136"/>
                    <a:gd name="T14" fmla="*/ 221 w 357"/>
                    <a:gd name="T15" fmla="*/ 111 h 136"/>
                    <a:gd name="T16" fmla="*/ 287 w 357"/>
                    <a:gd name="T17" fmla="*/ 118 h 136"/>
                    <a:gd name="T18" fmla="*/ 357 w 357"/>
                    <a:gd name="T19" fmla="*/ 121 h 136"/>
                    <a:gd name="T20" fmla="*/ 357 w 357"/>
                    <a:gd name="T21" fmla="*/ 136 h 136"/>
                    <a:gd name="T22" fmla="*/ 287 w 357"/>
                    <a:gd name="T23" fmla="*/ 133 h 136"/>
                    <a:gd name="T24" fmla="*/ 219 w 357"/>
                    <a:gd name="T25" fmla="*/ 126 h 136"/>
                    <a:gd name="T26" fmla="*/ 158 w 357"/>
                    <a:gd name="T27" fmla="*/ 113 h 136"/>
                    <a:gd name="T28" fmla="*/ 108 w 357"/>
                    <a:gd name="T29" fmla="*/ 98 h 136"/>
                    <a:gd name="T30" fmla="*/ 63 w 357"/>
                    <a:gd name="T31" fmla="*/ 78 h 136"/>
                    <a:gd name="T32" fmla="*/ 30 w 357"/>
                    <a:gd name="T33" fmla="*/ 58 h 136"/>
                    <a:gd name="T34" fmla="*/ 8 w 357"/>
                    <a:gd name="T35" fmla="*/ 30 h 136"/>
                    <a:gd name="T36" fmla="*/ 2 w 357"/>
                    <a:gd name="T37" fmla="*/ 15 h 136"/>
                    <a:gd name="T38" fmla="*/ 0 w 357"/>
                    <a:gd name="T39" fmla="*/ 2 h 136"/>
                    <a:gd name="T40" fmla="*/ 15 w 357"/>
                    <a:gd name="T41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6">
                      <a:moveTo>
                        <a:pt x="15" y="0"/>
                      </a:moveTo>
                      <a:lnTo>
                        <a:pt x="18" y="12"/>
                      </a:lnTo>
                      <a:lnTo>
                        <a:pt x="20" y="22"/>
                      </a:lnTo>
                      <a:lnTo>
                        <a:pt x="38" y="45"/>
                      </a:lnTo>
                      <a:lnTo>
                        <a:pt x="70" y="65"/>
                      </a:lnTo>
                      <a:lnTo>
                        <a:pt x="111" y="83"/>
                      </a:lnTo>
                      <a:lnTo>
                        <a:pt x="161" y="98"/>
                      </a:lnTo>
                      <a:lnTo>
                        <a:pt x="221" y="111"/>
                      </a:lnTo>
                      <a:lnTo>
                        <a:pt x="287" y="118"/>
                      </a:lnTo>
                      <a:lnTo>
                        <a:pt x="357" y="121"/>
                      </a:lnTo>
                      <a:lnTo>
                        <a:pt x="357" y="136"/>
                      </a:lnTo>
                      <a:lnTo>
                        <a:pt x="287" y="133"/>
                      </a:lnTo>
                      <a:lnTo>
                        <a:pt x="219" y="126"/>
                      </a:lnTo>
                      <a:lnTo>
                        <a:pt x="158" y="113"/>
                      </a:lnTo>
                      <a:lnTo>
                        <a:pt x="108" y="98"/>
                      </a:lnTo>
                      <a:lnTo>
                        <a:pt x="63" y="78"/>
                      </a:lnTo>
                      <a:lnTo>
                        <a:pt x="30" y="58"/>
                      </a:lnTo>
                      <a:lnTo>
                        <a:pt x="8" y="30"/>
                      </a:lnTo>
                      <a:lnTo>
                        <a:pt x="2" y="15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6" name="Oval 1280"/>
                <p:cNvSpPr>
                  <a:spLocks noChangeArrowheads="1"/>
                </p:cNvSpPr>
                <p:nvPr/>
              </p:nvSpPr>
              <p:spPr bwMode="auto">
                <a:xfrm>
                  <a:off x="4574" y="2749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7" name="Freeform 1281"/>
                <p:cNvSpPr>
                  <a:spLocks/>
                </p:cNvSpPr>
                <p:nvPr/>
              </p:nvSpPr>
              <p:spPr bwMode="auto">
                <a:xfrm>
                  <a:off x="4830" y="2752"/>
                  <a:ext cx="253" cy="100"/>
                </a:xfrm>
                <a:custGeom>
                  <a:avLst/>
                  <a:gdLst>
                    <a:gd name="T0" fmla="*/ 0 w 354"/>
                    <a:gd name="T1" fmla="*/ 124 h 139"/>
                    <a:gd name="T2" fmla="*/ 70 w 354"/>
                    <a:gd name="T3" fmla="*/ 121 h 139"/>
                    <a:gd name="T4" fmla="*/ 136 w 354"/>
                    <a:gd name="T5" fmla="*/ 114 h 139"/>
                    <a:gd name="T6" fmla="*/ 196 w 354"/>
                    <a:gd name="T7" fmla="*/ 101 h 139"/>
                    <a:gd name="T8" fmla="*/ 249 w 354"/>
                    <a:gd name="T9" fmla="*/ 86 h 139"/>
                    <a:gd name="T10" fmla="*/ 287 w 354"/>
                    <a:gd name="T11" fmla="*/ 68 h 139"/>
                    <a:gd name="T12" fmla="*/ 317 w 354"/>
                    <a:gd name="T13" fmla="*/ 48 h 139"/>
                    <a:gd name="T14" fmla="*/ 329 w 354"/>
                    <a:gd name="T15" fmla="*/ 35 h 139"/>
                    <a:gd name="T16" fmla="*/ 337 w 354"/>
                    <a:gd name="T17" fmla="*/ 25 h 139"/>
                    <a:gd name="T18" fmla="*/ 342 w 354"/>
                    <a:gd name="T19" fmla="*/ 0 h 139"/>
                    <a:gd name="T20" fmla="*/ 354 w 354"/>
                    <a:gd name="T21" fmla="*/ 8 h 139"/>
                    <a:gd name="T22" fmla="*/ 349 w 354"/>
                    <a:gd name="T23" fmla="*/ 33 h 139"/>
                    <a:gd name="T24" fmla="*/ 339 w 354"/>
                    <a:gd name="T25" fmla="*/ 48 h 139"/>
                    <a:gd name="T26" fmla="*/ 324 w 354"/>
                    <a:gd name="T27" fmla="*/ 61 h 139"/>
                    <a:gd name="T28" fmla="*/ 294 w 354"/>
                    <a:gd name="T29" fmla="*/ 81 h 139"/>
                    <a:gd name="T30" fmla="*/ 251 w 354"/>
                    <a:gd name="T31" fmla="*/ 101 h 139"/>
                    <a:gd name="T32" fmla="*/ 199 w 354"/>
                    <a:gd name="T33" fmla="*/ 116 h 139"/>
                    <a:gd name="T34" fmla="*/ 136 w 354"/>
                    <a:gd name="T35" fmla="*/ 129 h 139"/>
                    <a:gd name="T36" fmla="*/ 70 w 354"/>
                    <a:gd name="T37" fmla="*/ 136 h 139"/>
                    <a:gd name="T38" fmla="*/ 0 w 354"/>
                    <a:gd name="T39" fmla="*/ 139 h 139"/>
                    <a:gd name="T40" fmla="*/ 0 w 354"/>
                    <a:gd name="T41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9">
                      <a:moveTo>
                        <a:pt x="0" y="124"/>
                      </a:moveTo>
                      <a:lnTo>
                        <a:pt x="70" y="121"/>
                      </a:lnTo>
                      <a:lnTo>
                        <a:pt x="136" y="114"/>
                      </a:lnTo>
                      <a:lnTo>
                        <a:pt x="196" y="101"/>
                      </a:lnTo>
                      <a:lnTo>
                        <a:pt x="249" y="86"/>
                      </a:lnTo>
                      <a:lnTo>
                        <a:pt x="287" y="68"/>
                      </a:lnTo>
                      <a:lnTo>
                        <a:pt x="317" y="48"/>
                      </a:lnTo>
                      <a:lnTo>
                        <a:pt x="329" y="35"/>
                      </a:lnTo>
                      <a:lnTo>
                        <a:pt x="337" y="25"/>
                      </a:lnTo>
                      <a:lnTo>
                        <a:pt x="342" y="0"/>
                      </a:lnTo>
                      <a:lnTo>
                        <a:pt x="354" y="8"/>
                      </a:lnTo>
                      <a:lnTo>
                        <a:pt x="349" y="33"/>
                      </a:lnTo>
                      <a:lnTo>
                        <a:pt x="339" y="48"/>
                      </a:lnTo>
                      <a:lnTo>
                        <a:pt x="324" y="61"/>
                      </a:lnTo>
                      <a:lnTo>
                        <a:pt x="294" y="81"/>
                      </a:lnTo>
                      <a:lnTo>
                        <a:pt x="251" y="101"/>
                      </a:lnTo>
                      <a:lnTo>
                        <a:pt x="199" y="116"/>
                      </a:lnTo>
                      <a:lnTo>
                        <a:pt x="136" y="129"/>
                      </a:lnTo>
                      <a:lnTo>
                        <a:pt x="70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8" name="Oval 1282"/>
                <p:cNvSpPr>
                  <a:spLocks noChangeArrowheads="1"/>
                </p:cNvSpPr>
                <p:nvPr/>
              </p:nvSpPr>
              <p:spPr bwMode="auto">
                <a:xfrm>
                  <a:off x="4824" y="2841"/>
                  <a:ext cx="12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39" name="Rectangle 1283"/>
                <p:cNvSpPr>
                  <a:spLocks noChangeArrowheads="1"/>
                </p:cNvSpPr>
                <p:nvPr/>
              </p:nvSpPr>
              <p:spPr bwMode="auto">
                <a:xfrm>
                  <a:off x="5075" y="2752"/>
                  <a:ext cx="10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0" name="Oval 1284"/>
                <p:cNvSpPr>
                  <a:spLocks noChangeArrowheads="1"/>
                </p:cNvSpPr>
                <p:nvPr/>
              </p:nvSpPr>
              <p:spPr bwMode="auto">
                <a:xfrm>
                  <a:off x="5075" y="2749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1" name="Oval 1285"/>
                <p:cNvSpPr>
                  <a:spLocks noChangeArrowheads="1"/>
                </p:cNvSpPr>
                <p:nvPr/>
              </p:nvSpPr>
              <p:spPr bwMode="auto">
                <a:xfrm>
                  <a:off x="5075" y="2746"/>
                  <a:ext cx="10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2" name="Freeform 1286"/>
                <p:cNvSpPr>
                  <a:spLocks/>
                </p:cNvSpPr>
                <p:nvPr/>
              </p:nvSpPr>
              <p:spPr bwMode="auto">
                <a:xfrm>
                  <a:off x="4452" y="2338"/>
                  <a:ext cx="502" cy="181"/>
                </a:xfrm>
                <a:custGeom>
                  <a:avLst/>
                  <a:gdLst>
                    <a:gd name="T0" fmla="*/ 699 w 701"/>
                    <a:gd name="T1" fmla="*/ 121 h 252"/>
                    <a:gd name="T2" fmla="*/ 694 w 701"/>
                    <a:gd name="T3" fmla="*/ 101 h 252"/>
                    <a:gd name="T4" fmla="*/ 684 w 701"/>
                    <a:gd name="T5" fmla="*/ 88 h 252"/>
                    <a:gd name="T6" fmla="*/ 659 w 701"/>
                    <a:gd name="T7" fmla="*/ 68 h 252"/>
                    <a:gd name="T8" fmla="*/ 621 w 701"/>
                    <a:gd name="T9" fmla="*/ 48 h 252"/>
                    <a:gd name="T10" fmla="*/ 573 w 701"/>
                    <a:gd name="T11" fmla="*/ 30 h 252"/>
                    <a:gd name="T12" fmla="*/ 518 w 701"/>
                    <a:gd name="T13" fmla="*/ 15 h 252"/>
                    <a:gd name="T14" fmla="*/ 455 w 701"/>
                    <a:gd name="T15" fmla="*/ 8 h 252"/>
                    <a:gd name="T16" fmla="*/ 387 w 701"/>
                    <a:gd name="T17" fmla="*/ 3 h 252"/>
                    <a:gd name="T18" fmla="*/ 314 w 701"/>
                    <a:gd name="T19" fmla="*/ 3 h 252"/>
                    <a:gd name="T20" fmla="*/ 246 w 701"/>
                    <a:gd name="T21" fmla="*/ 8 h 252"/>
                    <a:gd name="T22" fmla="*/ 184 w 701"/>
                    <a:gd name="T23" fmla="*/ 15 h 252"/>
                    <a:gd name="T24" fmla="*/ 128 w 701"/>
                    <a:gd name="T25" fmla="*/ 30 h 252"/>
                    <a:gd name="T26" fmla="*/ 80 w 701"/>
                    <a:gd name="T27" fmla="*/ 48 h 252"/>
                    <a:gd name="T28" fmla="*/ 43 w 701"/>
                    <a:gd name="T29" fmla="*/ 68 h 252"/>
                    <a:gd name="T30" fmla="*/ 15 w 701"/>
                    <a:gd name="T31" fmla="*/ 88 h 252"/>
                    <a:gd name="T32" fmla="*/ 5 w 701"/>
                    <a:gd name="T33" fmla="*/ 109 h 252"/>
                    <a:gd name="T34" fmla="*/ 0 w 701"/>
                    <a:gd name="T35" fmla="*/ 126 h 252"/>
                    <a:gd name="T36" fmla="*/ 3 w 701"/>
                    <a:gd name="T37" fmla="*/ 139 h 252"/>
                    <a:gd name="T38" fmla="*/ 13 w 701"/>
                    <a:gd name="T39" fmla="*/ 159 h 252"/>
                    <a:gd name="T40" fmla="*/ 28 w 701"/>
                    <a:gd name="T41" fmla="*/ 177 h 252"/>
                    <a:gd name="T42" fmla="*/ 60 w 701"/>
                    <a:gd name="T43" fmla="*/ 197 h 252"/>
                    <a:gd name="T44" fmla="*/ 103 w 701"/>
                    <a:gd name="T45" fmla="*/ 217 h 252"/>
                    <a:gd name="T46" fmla="*/ 156 w 701"/>
                    <a:gd name="T47" fmla="*/ 232 h 252"/>
                    <a:gd name="T48" fmla="*/ 214 w 701"/>
                    <a:gd name="T49" fmla="*/ 242 h 252"/>
                    <a:gd name="T50" fmla="*/ 279 w 701"/>
                    <a:gd name="T51" fmla="*/ 250 h 252"/>
                    <a:gd name="T52" fmla="*/ 349 w 701"/>
                    <a:gd name="T53" fmla="*/ 252 h 252"/>
                    <a:gd name="T54" fmla="*/ 420 w 701"/>
                    <a:gd name="T55" fmla="*/ 250 h 252"/>
                    <a:gd name="T56" fmla="*/ 485 w 701"/>
                    <a:gd name="T57" fmla="*/ 242 h 252"/>
                    <a:gd name="T58" fmla="*/ 546 w 701"/>
                    <a:gd name="T59" fmla="*/ 232 h 252"/>
                    <a:gd name="T60" fmla="*/ 598 w 701"/>
                    <a:gd name="T61" fmla="*/ 217 h 252"/>
                    <a:gd name="T62" fmla="*/ 641 w 701"/>
                    <a:gd name="T63" fmla="*/ 197 h 252"/>
                    <a:gd name="T64" fmla="*/ 674 w 701"/>
                    <a:gd name="T65" fmla="*/ 177 h 252"/>
                    <a:gd name="T66" fmla="*/ 694 w 701"/>
                    <a:gd name="T67" fmla="*/ 151 h 252"/>
                    <a:gd name="T68" fmla="*/ 699 w 701"/>
                    <a:gd name="T69" fmla="*/ 139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01" h="252">
                      <a:moveTo>
                        <a:pt x="701" y="126"/>
                      </a:moveTo>
                      <a:lnTo>
                        <a:pt x="699" y="121"/>
                      </a:lnTo>
                      <a:lnTo>
                        <a:pt x="699" y="114"/>
                      </a:lnTo>
                      <a:lnTo>
                        <a:pt x="694" y="101"/>
                      </a:lnTo>
                      <a:lnTo>
                        <a:pt x="689" y="96"/>
                      </a:lnTo>
                      <a:lnTo>
                        <a:pt x="684" y="88"/>
                      </a:lnTo>
                      <a:lnTo>
                        <a:pt x="674" y="78"/>
                      </a:lnTo>
                      <a:lnTo>
                        <a:pt x="659" y="68"/>
                      </a:lnTo>
                      <a:lnTo>
                        <a:pt x="641" y="56"/>
                      </a:lnTo>
                      <a:lnTo>
                        <a:pt x="621" y="48"/>
                      </a:lnTo>
                      <a:lnTo>
                        <a:pt x="598" y="38"/>
                      </a:lnTo>
                      <a:lnTo>
                        <a:pt x="573" y="30"/>
                      </a:lnTo>
                      <a:lnTo>
                        <a:pt x="546" y="23"/>
                      </a:lnTo>
                      <a:lnTo>
                        <a:pt x="518" y="15"/>
                      </a:lnTo>
                      <a:lnTo>
                        <a:pt x="485" y="10"/>
                      </a:lnTo>
                      <a:lnTo>
                        <a:pt x="455" y="8"/>
                      </a:lnTo>
                      <a:lnTo>
                        <a:pt x="420" y="3"/>
                      </a:lnTo>
                      <a:lnTo>
                        <a:pt x="387" y="3"/>
                      </a:lnTo>
                      <a:lnTo>
                        <a:pt x="349" y="0"/>
                      </a:lnTo>
                      <a:lnTo>
                        <a:pt x="314" y="3"/>
                      </a:lnTo>
                      <a:lnTo>
                        <a:pt x="279" y="3"/>
                      </a:lnTo>
                      <a:lnTo>
                        <a:pt x="246" y="8"/>
                      </a:lnTo>
                      <a:lnTo>
                        <a:pt x="214" y="10"/>
                      </a:lnTo>
                      <a:lnTo>
                        <a:pt x="184" y="15"/>
                      </a:lnTo>
                      <a:lnTo>
                        <a:pt x="156" y="23"/>
                      </a:lnTo>
                      <a:lnTo>
                        <a:pt x="128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6"/>
                      </a:lnTo>
                      <a:lnTo>
                        <a:pt x="43" y="68"/>
                      </a:lnTo>
                      <a:lnTo>
                        <a:pt x="28" y="78"/>
                      </a:lnTo>
                      <a:lnTo>
                        <a:pt x="15" y="88"/>
                      </a:lnTo>
                      <a:lnTo>
                        <a:pt x="8" y="101"/>
                      </a:lnTo>
                      <a:lnTo>
                        <a:pt x="5" y="109"/>
                      </a:lnTo>
                      <a:lnTo>
                        <a:pt x="3" y="114"/>
                      </a:lnTo>
                      <a:lnTo>
                        <a:pt x="0" y="126"/>
                      </a:lnTo>
                      <a:lnTo>
                        <a:pt x="0" y="134"/>
                      </a:lnTo>
                      <a:lnTo>
                        <a:pt x="3" y="139"/>
                      </a:lnTo>
                      <a:lnTo>
                        <a:pt x="8" y="151"/>
                      </a:lnTo>
                      <a:lnTo>
                        <a:pt x="13" y="159"/>
                      </a:lnTo>
                      <a:lnTo>
                        <a:pt x="15" y="164"/>
                      </a:lnTo>
                      <a:lnTo>
                        <a:pt x="28" y="177"/>
                      </a:lnTo>
                      <a:lnTo>
                        <a:pt x="43" y="187"/>
                      </a:lnTo>
                      <a:lnTo>
                        <a:pt x="60" y="197"/>
                      </a:lnTo>
                      <a:lnTo>
                        <a:pt x="80" y="207"/>
                      </a:lnTo>
                      <a:lnTo>
                        <a:pt x="103" y="217"/>
                      </a:lnTo>
                      <a:lnTo>
                        <a:pt x="128" y="225"/>
                      </a:lnTo>
                      <a:lnTo>
                        <a:pt x="156" y="232"/>
                      </a:lnTo>
                      <a:lnTo>
                        <a:pt x="184" y="237"/>
                      </a:lnTo>
                      <a:lnTo>
                        <a:pt x="214" y="242"/>
                      </a:lnTo>
                      <a:lnTo>
                        <a:pt x="246" y="247"/>
                      </a:lnTo>
                      <a:lnTo>
                        <a:pt x="279" y="250"/>
                      </a:lnTo>
                      <a:lnTo>
                        <a:pt x="314" y="252"/>
                      </a:lnTo>
                      <a:lnTo>
                        <a:pt x="349" y="252"/>
                      </a:lnTo>
                      <a:lnTo>
                        <a:pt x="387" y="252"/>
                      </a:lnTo>
                      <a:lnTo>
                        <a:pt x="420" y="250"/>
                      </a:lnTo>
                      <a:lnTo>
                        <a:pt x="455" y="247"/>
                      </a:lnTo>
                      <a:lnTo>
                        <a:pt x="485" y="242"/>
                      </a:lnTo>
                      <a:lnTo>
                        <a:pt x="518" y="237"/>
                      </a:lnTo>
                      <a:lnTo>
                        <a:pt x="546" y="232"/>
                      </a:lnTo>
                      <a:lnTo>
                        <a:pt x="573" y="225"/>
                      </a:lnTo>
                      <a:lnTo>
                        <a:pt x="598" y="217"/>
                      </a:lnTo>
                      <a:lnTo>
                        <a:pt x="621" y="207"/>
                      </a:lnTo>
                      <a:lnTo>
                        <a:pt x="641" y="197"/>
                      </a:lnTo>
                      <a:lnTo>
                        <a:pt x="659" y="187"/>
                      </a:lnTo>
                      <a:lnTo>
                        <a:pt x="674" y="177"/>
                      </a:lnTo>
                      <a:lnTo>
                        <a:pt x="684" y="164"/>
                      </a:lnTo>
                      <a:lnTo>
                        <a:pt x="694" y="151"/>
                      </a:lnTo>
                      <a:lnTo>
                        <a:pt x="696" y="146"/>
                      </a:lnTo>
                      <a:lnTo>
                        <a:pt x="699" y="139"/>
                      </a:lnTo>
                      <a:lnTo>
                        <a:pt x="701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3" name="Freeform 1287"/>
                <p:cNvSpPr>
                  <a:spLocks/>
                </p:cNvSpPr>
                <p:nvPr/>
              </p:nvSpPr>
              <p:spPr bwMode="auto">
                <a:xfrm>
                  <a:off x="4702" y="2335"/>
                  <a:ext cx="254" cy="96"/>
                </a:xfrm>
                <a:custGeom>
                  <a:avLst/>
                  <a:gdLst>
                    <a:gd name="T0" fmla="*/ 342 w 355"/>
                    <a:gd name="T1" fmla="*/ 134 h 134"/>
                    <a:gd name="T2" fmla="*/ 337 w 355"/>
                    <a:gd name="T3" fmla="*/ 111 h 134"/>
                    <a:gd name="T4" fmla="*/ 317 w 355"/>
                    <a:gd name="T5" fmla="*/ 88 h 134"/>
                    <a:gd name="T6" fmla="*/ 287 w 355"/>
                    <a:gd name="T7" fmla="*/ 68 h 134"/>
                    <a:gd name="T8" fmla="*/ 244 w 355"/>
                    <a:gd name="T9" fmla="*/ 50 h 134"/>
                    <a:gd name="T10" fmla="*/ 194 w 355"/>
                    <a:gd name="T11" fmla="*/ 35 h 134"/>
                    <a:gd name="T12" fmla="*/ 136 w 355"/>
                    <a:gd name="T13" fmla="*/ 23 h 134"/>
                    <a:gd name="T14" fmla="*/ 71 w 355"/>
                    <a:gd name="T15" fmla="*/ 15 h 134"/>
                    <a:gd name="T16" fmla="*/ 0 w 355"/>
                    <a:gd name="T17" fmla="*/ 13 h 134"/>
                    <a:gd name="T18" fmla="*/ 0 w 355"/>
                    <a:gd name="T19" fmla="*/ 0 h 134"/>
                    <a:gd name="T20" fmla="*/ 71 w 355"/>
                    <a:gd name="T21" fmla="*/ 2 h 134"/>
                    <a:gd name="T22" fmla="*/ 136 w 355"/>
                    <a:gd name="T23" fmla="*/ 10 h 134"/>
                    <a:gd name="T24" fmla="*/ 199 w 355"/>
                    <a:gd name="T25" fmla="*/ 23 h 134"/>
                    <a:gd name="T26" fmla="*/ 252 w 355"/>
                    <a:gd name="T27" fmla="*/ 38 h 134"/>
                    <a:gd name="T28" fmla="*/ 295 w 355"/>
                    <a:gd name="T29" fmla="*/ 55 h 134"/>
                    <a:gd name="T30" fmla="*/ 327 w 355"/>
                    <a:gd name="T31" fmla="*/ 78 h 134"/>
                    <a:gd name="T32" fmla="*/ 350 w 355"/>
                    <a:gd name="T33" fmla="*/ 103 h 134"/>
                    <a:gd name="T34" fmla="*/ 355 w 355"/>
                    <a:gd name="T35" fmla="*/ 129 h 134"/>
                    <a:gd name="T36" fmla="*/ 342 w 355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5" h="134">
                      <a:moveTo>
                        <a:pt x="342" y="134"/>
                      </a:moveTo>
                      <a:lnTo>
                        <a:pt x="337" y="111"/>
                      </a:lnTo>
                      <a:lnTo>
                        <a:pt x="317" y="88"/>
                      </a:lnTo>
                      <a:lnTo>
                        <a:pt x="287" y="68"/>
                      </a:lnTo>
                      <a:lnTo>
                        <a:pt x="244" y="50"/>
                      </a:lnTo>
                      <a:lnTo>
                        <a:pt x="194" y="35"/>
                      </a:lnTo>
                      <a:lnTo>
                        <a:pt x="136" y="23"/>
                      </a:lnTo>
                      <a:lnTo>
                        <a:pt x="71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2"/>
                      </a:lnTo>
                      <a:lnTo>
                        <a:pt x="136" y="10"/>
                      </a:lnTo>
                      <a:lnTo>
                        <a:pt x="199" y="23"/>
                      </a:lnTo>
                      <a:lnTo>
                        <a:pt x="252" y="38"/>
                      </a:lnTo>
                      <a:lnTo>
                        <a:pt x="295" y="55"/>
                      </a:lnTo>
                      <a:lnTo>
                        <a:pt x="327" y="78"/>
                      </a:lnTo>
                      <a:lnTo>
                        <a:pt x="350" y="103"/>
                      </a:lnTo>
                      <a:lnTo>
                        <a:pt x="355" y="129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4" name="Freeform 1288"/>
                <p:cNvSpPr>
                  <a:spLocks/>
                </p:cNvSpPr>
                <p:nvPr/>
              </p:nvSpPr>
              <p:spPr bwMode="auto">
                <a:xfrm>
                  <a:off x="4446" y="2335"/>
                  <a:ext cx="256" cy="94"/>
                </a:xfrm>
                <a:custGeom>
                  <a:avLst/>
                  <a:gdLst>
                    <a:gd name="T0" fmla="*/ 357 w 357"/>
                    <a:gd name="T1" fmla="*/ 13 h 131"/>
                    <a:gd name="T2" fmla="*/ 287 w 357"/>
                    <a:gd name="T3" fmla="*/ 15 h 131"/>
                    <a:gd name="T4" fmla="*/ 224 w 357"/>
                    <a:gd name="T5" fmla="*/ 23 h 131"/>
                    <a:gd name="T6" fmla="*/ 164 w 357"/>
                    <a:gd name="T7" fmla="*/ 35 h 131"/>
                    <a:gd name="T8" fmla="*/ 114 w 357"/>
                    <a:gd name="T9" fmla="*/ 50 h 131"/>
                    <a:gd name="T10" fmla="*/ 71 w 357"/>
                    <a:gd name="T11" fmla="*/ 68 h 131"/>
                    <a:gd name="T12" fmla="*/ 41 w 357"/>
                    <a:gd name="T13" fmla="*/ 91 h 131"/>
                    <a:gd name="T14" fmla="*/ 21 w 357"/>
                    <a:gd name="T15" fmla="*/ 111 h 131"/>
                    <a:gd name="T16" fmla="*/ 16 w 357"/>
                    <a:gd name="T17" fmla="*/ 131 h 131"/>
                    <a:gd name="T18" fmla="*/ 0 w 357"/>
                    <a:gd name="T19" fmla="*/ 129 h 131"/>
                    <a:gd name="T20" fmla="*/ 8 w 357"/>
                    <a:gd name="T21" fmla="*/ 103 h 131"/>
                    <a:gd name="T22" fmla="*/ 31 w 357"/>
                    <a:gd name="T23" fmla="*/ 78 h 131"/>
                    <a:gd name="T24" fmla="*/ 63 w 357"/>
                    <a:gd name="T25" fmla="*/ 55 h 131"/>
                    <a:gd name="T26" fmla="*/ 106 w 357"/>
                    <a:gd name="T27" fmla="*/ 38 h 131"/>
                    <a:gd name="T28" fmla="*/ 159 w 357"/>
                    <a:gd name="T29" fmla="*/ 23 h 131"/>
                    <a:gd name="T30" fmla="*/ 219 w 357"/>
                    <a:gd name="T31" fmla="*/ 10 h 131"/>
                    <a:gd name="T32" fmla="*/ 287 w 357"/>
                    <a:gd name="T33" fmla="*/ 2 h 131"/>
                    <a:gd name="T34" fmla="*/ 357 w 357"/>
                    <a:gd name="T35" fmla="*/ 0 h 131"/>
                    <a:gd name="T36" fmla="*/ 357 w 357"/>
                    <a:gd name="T37" fmla="*/ 13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1">
                      <a:moveTo>
                        <a:pt x="357" y="13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4" y="35"/>
                      </a:lnTo>
                      <a:lnTo>
                        <a:pt x="114" y="50"/>
                      </a:lnTo>
                      <a:lnTo>
                        <a:pt x="71" y="68"/>
                      </a:lnTo>
                      <a:lnTo>
                        <a:pt x="41" y="91"/>
                      </a:lnTo>
                      <a:lnTo>
                        <a:pt x="21" y="111"/>
                      </a:lnTo>
                      <a:lnTo>
                        <a:pt x="16" y="131"/>
                      </a:lnTo>
                      <a:lnTo>
                        <a:pt x="0" y="129"/>
                      </a:lnTo>
                      <a:lnTo>
                        <a:pt x="8" y="103"/>
                      </a:lnTo>
                      <a:lnTo>
                        <a:pt x="31" y="78"/>
                      </a:lnTo>
                      <a:lnTo>
                        <a:pt x="63" y="55"/>
                      </a:lnTo>
                      <a:lnTo>
                        <a:pt x="106" y="38"/>
                      </a:lnTo>
                      <a:lnTo>
                        <a:pt x="159" y="23"/>
                      </a:lnTo>
                      <a:lnTo>
                        <a:pt x="219" y="10"/>
                      </a:lnTo>
                      <a:lnTo>
                        <a:pt x="287" y="2"/>
                      </a:lnTo>
                      <a:lnTo>
                        <a:pt x="357" y="0"/>
                      </a:lnTo>
                      <a:lnTo>
                        <a:pt x="35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5" name="Oval 1289"/>
                <p:cNvSpPr>
                  <a:spLocks noChangeArrowheads="1"/>
                </p:cNvSpPr>
                <p:nvPr/>
              </p:nvSpPr>
              <p:spPr bwMode="auto">
                <a:xfrm>
                  <a:off x="4697" y="2333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6" name="Freeform 1290"/>
                <p:cNvSpPr>
                  <a:spLocks/>
                </p:cNvSpPr>
                <p:nvPr/>
              </p:nvSpPr>
              <p:spPr bwMode="auto">
                <a:xfrm>
                  <a:off x="4446" y="2429"/>
                  <a:ext cx="256" cy="95"/>
                </a:xfrm>
                <a:custGeom>
                  <a:avLst/>
                  <a:gdLst>
                    <a:gd name="T0" fmla="*/ 16 w 357"/>
                    <a:gd name="T1" fmla="*/ 0 h 134"/>
                    <a:gd name="T2" fmla="*/ 21 w 357"/>
                    <a:gd name="T3" fmla="*/ 23 h 134"/>
                    <a:gd name="T4" fmla="*/ 38 w 357"/>
                    <a:gd name="T5" fmla="*/ 46 h 134"/>
                    <a:gd name="T6" fmla="*/ 71 w 357"/>
                    <a:gd name="T7" fmla="*/ 66 h 134"/>
                    <a:gd name="T8" fmla="*/ 111 w 357"/>
                    <a:gd name="T9" fmla="*/ 81 h 134"/>
                    <a:gd name="T10" fmla="*/ 161 w 357"/>
                    <a:gd name="T11" fmla="*/ 99 h 134"/>
                    <a:gd name="T12" fmla="*/ 222 w 357"/>
                    <a:gd name="T13" fmla="*/ 109 h 134"/>
                    <a:gd name="T14" fmla="*/ 287 w 357"/>
                    <a:gd name="T15" fmla="*/ 116 h 134"/>
                    <a:gd name="T16" fmla="*/ 357 w 357"/>
                    <a:gd name="T17" fmla="*/ 119 h 134"/>
                    <a:gd name="T18" fmla="*/ 357 w 357"/>
                    <a:gd name="T19" fmla="*/ 134 h 134"/>
                    <a:gd name="T20" fmla="*/ 287 w 357"/>
                    <a:gd name="T21" fmla="*/ 131 h 134"/>
                    <a:gd name="T22" fmla="*/ 219 w 357"/>
                    <a:gd name="T23" fmla="*/ 124 h 134"/>
                    <a:gd name="T24" fmla="*/ 159 w 357"/>
                    <a:gd name="T25" fmla="*/ 114 h 134"/>
                    <a:gd name="T26" fmla="*/ 109 w 357"/>
                    <a:gd name="T27" fmla="*/ 96 h 134"/>
                    <a:gd name="T28" fmla="*/ 63 w 357"/>
                    <a:gd name="T29" fmla="*/ 78 h 134"/>
                    <a:gd name="T30" fmla="*/ 31 w 357"/>
                    <a:gd name="T31" fmla="*/ 58 h 134"/>
                    <a:gd name="T32" fmla="*/ 8 w 357"/>
                    <a:gd name="T33" fmla="*/ 30 h 134"/>
                    <a:gd name="T34" fmla="*/ 0 w 357"/>
                    <a:gd name="T35" fmla="*/ 3 h 134"/>
                    <a:gd name="T36" fmla="*/ 16 w 357"/>
                    <a:gd name="T3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4">
                      <a:moveTo>
                        <a:pt x="16" y="0"/>
                      </a:moveTo>
                      <a:lnTo>
                        <a:pt x="21" y="23"/>
                      </a:lnTo>
                      <a:lnTo>
                        <a:pt x="38" y="46"/>
                      </a:lnTo>
                      <a:lnTo>
                        <a:pt x="71" y="66"/>
                      </a:lnTo>
                      <a:lnTo>
                        <a:pt x="111" y="81"/>
                      </a:lnTo>
                      <a:lnTo>
                        <a:pt x="161" y="99"/>
                      </a:lnTo>
                      <a:lnTo>
                        <a:pt x="222" y="109"/>
                      </a:lnTo>
                      <a:lnTo>
                        <a:pt x="287" y="116"/>
                      </a:lnTo>
                      <a:lnTo>
                        <a:pt x="357" y="119"/>
                      </a:lnTo>
                      <a:lnTo>
                        <a:pt x="357" y="134"/>
                      </a:lnTo>
                      <a:lnTo>
                        <a:pt x="287" y="131"/>
                      </a:lnTo>
                      <a:lnTo>
                        <a:pt x="219" y="124"/>
                      </a:lnTo>
                      <a:lnTo>
                        <a:pt x="159" y="114"/>
                      </a:lnTo>
                      <a:lnTo>
                        <a:pt x="109" y="96"/>
                      </a:lnTo>
                      <a:lnTo>
                        <a:pt x="63" y="78"/>
                      </a:lnTo>
                      <a:lnTo>
                        <a:pt x="31" y="58"/>
                      </a:lnTo>
                      <a:lnTo>
                        <a:pt x="8" y="30"/>
                      </a:lnTo>
                      <a:lnTo>
                        <a:pt x="0" y="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7" name="Oval 1291"/>
                <p:cNvSpPr>
                  <a:spLocks noChangeArrowheads="1"/>
                </p:cNvSpPr>
                <p:nvPr/>
              </p:nvSpPr>
              <p:spPr bwMode="auto">
                <a:xfrm>
                  <a:off x="4446" y="2424"/>
                  <a:ext cx="12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8" name="Freeform 1292"/>
                <p:cNvSpPr>
                  <a:spLocks/>
                </p:cNvSpPr>
                <p:nvPr/>
              </p:nvSpPr>
              <p:spPr bwMode="auto">
                <a:xfrm>
                  <a:off x="4702" y="2427"/>
                  <a:ext cx="254" cy="97"/>
                </a:xfrm>
                <a:custGeom>
                  <a:avLst/>
                  <a:gdLst>
                    <a:gd name="T0" fmla="*/ 0 w 355"/>
                    <a:gd name="T1" fmla="*/ 121 h 136"/>
                    <a:gd name="T2" fmla="*/ 71 w 355"/>
                    <a:gd name="T3" fmla="*/ 118 h 136"/>
                    <a:gd name="T4" fmla="*/ 136 w 355"/>
                    <a:gd name="T5" fmla="*/ 111 h 136"/>
                    <a:gd name="T6" fmla="*/ 197 w 355"/>
                    <a:gd name="T7" fmla="*/ 101 h 136"/>
                    <a:gd name="T8" fmla="*/ 249 w 355"/>
                    <a:gd name="T9" fmla="*/ 83 h 136"/>
                    <a:gd name="T10" fmla="*/ 287 w 355"/>
                    <a:gd name="T11" fmla="*/ 68 h 136"/>
                    <a:gd name="T12" fmla="*/ 317 w 355"/>
                    <a:gd name="T13" fmla="*/ 48 h 136"/>
                    <a:gd name="T14" fmla="*/ 337 w 355"/>
                    <a:gd name="T15" fmla="*/ 25 h 136"/>
                    <a:gd name="T16" fmla="*/ 342 w 355"/>
                    <a:gd name="T17" fmla="*/ 0 h 136"/>
                    <a:gd name="T18" fmla="*/ 355 w 355"/>
                    <a:gd name="T19" fmla="*/ 7 h 136"/>
                    <a:gd name="T20" fmla="*/ 350 w 355"/>
                    <a:gd name="T21" fmla="*/ 32 h 136"/>
                    <a:gd name="T22" fmla="*/ 327 w 355"/>
                    <a:gd name="T23" fmla="*/ 60 h 136"/>
                    <a:gd name="T24" fmla="*/ 295 w 355"/>
                    <a:gd name="T25" fmla="*/ 80 h 136"/>
                    <a:gd name="T26" fmla="*/ 252 w 355"/>
                    <a:gd name="T27" fmla="*/ 98 h 136"/>
                    <a:gd name="T28" fmla="*/ 199 w 355"/>
                    <a:gd name="T29" fmla="*/ 116 h 136"/>
                    <a:gd name="T30" fmla="*/ 136 w 355"/>
                    <a:gd name="T31" fmla="*/ 126 h 136"/>
                    <a:gd name="T32" fmla="*/ 71 w 355"/>
                    <a:gd name="T33" fmla="*/ 133 h 136"/>
                    <a:gd name="T34" fmla="*/ 0 w 355"/>
                    <a:gd name="T35" fmla="*/ 136 h 136"/>
                    <a:gd name="T36" fmla="*/ 0 w 355"/>
                    <a:gd name="T37" fmla="*/ 12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5" h="136">
                      <a:moveTo>
                        <a:pt x="0" y="121"/>
                      </a:moveTo>
                      <a:lnTo>
                        <a:pt x="71" y="118"/>
                      </a:lnTo>
                      <a:lnTo>
                        <a:pt x="136" y="111"/>
                      </a:lnTo>
                      <a:lnTo>
                        <a:pt x="197" y="101"/>
                      </a:lnTo>
                      <a:lnTo>
                        <a:pt x="249" y="83"/>
                      </a:lnTo>
                      <a:lnTo>
                        <a:pt x="287" y="68"/>
                      </a:lnTo>
                      <a:lnTo>
                        <a:pt x="317" y="48"/>
                      </a:lnTo>
                      <a:lnTo>
                        <a:pt x="337" y="25"/>
                      </a:lnTo>
                      <a:lnTo>
                        <a:pt x="342" y="0"/>
                      </a:lnTo>
                      <a:lnTo>
                        <a:pt x="355" y="7"/>
                      </a:lnTo>
                      <a:lnTo>
                        <a:pt x="350" y="32"/>
                      </a:lnTo>
                      <a:lnTo>
                        <a:pt x="327" y="60"/>
                      </a:lnTo>
                      <a:lnTo>
                        <a:pt x="295" y="80"/>
                      </a:lnTo>
                      <a:lnTo>
                        <a:pt x="252" y="98"/>
                      </a:lnTo>
                      <a:lnTo>
                        <a:pt x="199" y="116"/>
                      </a:lnTo>
                      <a:lnTo>
                        <a:pt x="136" y="126"/>
                      </a:lnTo>
                      <a:lnTo>
                        <a:pt x="71" y="133"/>
                      </a:lnTo>
                      <a:lnTo>
                        <a:pt x="0" y="13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49" name="Oval 1293"/>
                <p:cNvSpPr>
                  <a:spLocks noChangeArrowheads="1"/>
                </p:cNvSpPr>
                <p:nvPr/>
              </p:nvSpPr>
              <p:spPr bwMode="auto">
                <a:xfrm>
                  <a:off x="4697" y="2514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0" name="Oval 1294"/>
                <p:cNvSpPr>
                  <a:spLocks noChangeArrowheads="1"/>
                </p:cNvSpPr>
                <p:nvPr/>
              </p:nvSpPr>
              <p:spPr bwMode="auto">
                <a:xfrm>
                  <a:off x="4947" y="2424"/>
                  <a:ext cx="10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1" name="Freeform 1295"/>
                <p:cNvSpPr>
                  <a:spLocks/>
                </p:cNvSpPr>
                <p:nvPr/>
              </p:nvSpPr>
              <p:spPr bwMode="auto">
                <a:xfrm>
                  <a:off x="1443" y="1425"/>
                  <a:ext cx="496" cy="185"/>
                </a:xfrm>
                <a:custGeom>
                  <a:avLst/>
                  <a:gdLst>
                    <a:gd name="T0" fmla="*/ 693 w 693"/>
                    <a:gd name="T1" fmla="*/ 114 h 258"/>
                    <a:gd name="T2" fmla="*/ 683 w 693"/>
                    <a:gd name="T3" fmla="*/ 96 h 258"/>
                    <a:gd name="T4" fmla="*/ 666 w 693"/>
                    <a:gd name="T5" fmla="*/ 78 h 258"/>
                    <a:gd name="T6" fmla="*/ 636 w 693"/>
                    <a:gd name="T7" fmla="*/ 58 h 258"/>
                    <a:gd name="T8" fmla="*/ 593 w 693"/>
                    <a:gd name="T9" fmla="*/ 38 h 258"/>
                    <a:gd name="T10" fmla="*/ 540 w 693"/>
                    <a:gd name="T11" fmla="*/ 23 h 258"/>
                    <a:gd name="T12" fmla="*/ 482 w 693"/>
                    <a:gd name="T13" fmla="*/ 10 h 258"/>
                    <a:gd name="T14" fmla="*/ 417 w 693"/>
                    <a:gd name="T15" fmla="*/ 3 h 258"/>
                    <a:gd name="T16" fmla="*/ 346 w 693"/>
                    <a:gd name="T17" fmla="*/ 0 h 258"/>
                    <a:gd name="T18" fmla="*/ 276 w 693"/>
                    <a:gd name="T19" fmla="*/ 3 h 258"/>
                    <a:gd name="T20" fmla="*/ 211 w 693"/>
                    <a:gd name="T21" fmla="*/ 10 h 258"/>
                    <a:gd name="T22" fmla="*/ 181 w 693"/>
                    <a:gd name="T23" fmla="*/ 18 h 258"/>
                    <a:gd name="T24" fmla="*/ 125 w 693"/>
                    <a:gd name="T25" fmla="*/ 30 h 258"/>
                    <a:gd name="T26" fmla="*/ 77 w 693"/>
                    <a:gd name="T27" fmla="*/ 48 h 258"/>
                    <a:gd name="T28" fmla="*/ 40 w 693"/>
                    <a:gd name="T29" fmla="*/ 68 h 258"/>
                    <a:gd name="T30" fmla="*/ 15 w 693"/>
                    <a:gd name="T31" fmla="*/ 91 h 258"/>
                    <a:gd name="T32" fmla="*/ 2 w 693"/>
                    <a:gd name="T33" fmla="*/ 116 h 258"/>
                    <a:gd name="T34" fmla="*/ 2 w 693"/>
                    <a:gd name="T35" fmla="*/ 144 h 258"/>
                    <a:gd name="T36" fmla="*/ 10 w 693"/>
                    <a:gd name="T37" fmla="*/ 162 h 258"/>
                    <a:gd name="T38" fmla="*/ 27 w 693"/>
                    <a:gd name="T39" fmla="*/ 179 h 258"/>
                    <a:gd name="T40" fmla="*/ 57 w 693"/>
                    <a:gd name="T41" fmla="*/ 202 h 258"/>
                    <a:gd name="T42" fmla="*/ 100 w 693"/>
                    <a:gd name="T43" fmla="*/ 220 h 258"/>
                    <a:gd name="T44" fmla="*/ 153 w 693"/>
                    <a:gd name="T45" fmla="*/ 237 h 258"/>
                    <a:gd name="T46" fmla="*/ 211 w 693"/>
                    <a:gd name="T47" fmla="*/ 248 h 258"/>
                    <a:gd name="T48" fmla="*/ 276 w 693"/>
                    <a:gd name="T49" fmla="*/ 255 h 258"/>
                    <a:gd name="T50" fmla="*/ 346 w 693"/>
                    <a:gd name="T51" fmla="*/ 258 h 258"/>
                    <a:gd name="T52" fmla="*/ 417 w 693"/>
                    <a:gd name="T53" fmla="*/ 255 h 258"/>
                    <a:gd name="T54" fmla="*/ 482 w 693"/>
                    <a:gd name="T55" fmla="*/ 248 h 258"/>
                    <a:gd name="T56" fmla="*/ 512 w 693"/>
                    <a:gd name="T57" fmla="*/ 243 h 258"/>
                    <a:gd name="T58" fmla="*/ 568 w 693"/>
                    <a:gd name="T59" fmla="*/ 230 h 258"/>
                    <a:gd name="T60" fmla="*/ 615 w 693"/>
                    <a:gd name="T61" fmla="*/ 212 h 258"/>
                    <a:gd name="T62" fmla="*/ 653 w 693"/>
                    <a:gd name="T63" fmla="*/ 192 h 258"/>
                    <a:gd name="T64" fmla="*/ 678 w 693"/>
                    <a:gd name="T65" fmla="*/ 167 h 258"/>
                    <a:gd name="T66" fmla="*/ 693 w 693"/>
                    <a:gd name="T67" fmla="*/ 144 h 258"/>
                    <a:gd name="T68" fmla="*/ 693 w 693"/>
                    <a:gd name="T69" fmla="*/ 12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3" h="258">
                      <a:moveTo>
                        <a:pt x="693" y="126"/>
                      </a:moveTo>
                      <a:lnTo>
                        <a:pt x="693" y="114"/>
                      </a:lnTo>
                      <a:lnTo>
                        <a:pt x="686" y="101"/>
                      </a:lnTo>
                      <a:lnTo>
                        <a:pt x="683" y="96"/>
                      </a:lnTo>
                      <a:lnTo>
                        <a:pt x="678" y="91"/>
                      </a:lnTo>
                      <a:lnTo>
                        <a:pt x="666" y="78"/>
                      </a:lnTo>
                      <a:lnTo>
                        <a:pt x="653" y="68"/>
                      </a:lnTo>
                      <a:lnTo>
                        <a:pt x="636" y="58"/>
                      </a:lnTo>
                      <a:lnTo>
                        <a:pt x="615" y="48"/>
                      </a:lnTo>
                      <a:lnTo>
                        <a:pt x="593" y="38"/>
                      </a:lnTo>
                      <a:lnTo>
                        <a:pt x="568" y="30"/>
                      </a:lnTo>
                      <a:lnTo>
                        <a:pt x="540" y="23"/>
                      </a:lnTo>
                      <a:lnTo>
                        <a:pt x="512" y="18"/>
                      </a:lnTo>
                      <a:lnTo>
                        <a:pt x="482" y="10"/>
                      </a:lnTo>
                      <a:lnTo>
                        <a:pt x="450" y="8"/>
                      </a:lnTo>
                      <a:lnTo>
                        <a:pt x="417" y="3"/>
                      </a:lnTo>
                      <a:lnTo>
                        <a:pt x="382" y="3"/>
                      </a:lnTo>
                      <a:lnTo>
                        <a:pt x="346" y="0"/>
                      </a:lnTo>
                      <a:lnTo>
                        <a:pt x="311" y="3"/>
                      </a:lnTo>
                      <a:lnTo>
                        <a:pt x="276" y="3"/>
                      </a:lnTo>
                      <a:lnTo>
                        <a:pt x="243" y="8"/>
                      </a:lnTo>
                      <a:lnTo>
                        <a:pt x="211" y="10"/>
                      </a:lnTo>
                      <a:lnTo>
                        <a:pt x="196" y="13"/>
                      </a:lnTo>
                      <a:lnTo>
                        <a:pt x="181" y="18"/>
                      </a:lnTo>
                      <a:lnTo>
                        <a:pt x="153" y="23"/>
                      </a:lnTo>
                      <a:lnTo>
                        <a:pt x="125" y="30"/>
                      </a:lnTo>
                      <a:lnTo>
                        <a:pt x="100" y="38"/>
                      </a:lnTo>
                      <a:lnTo>
                        <a:pt x="77" y="48"/>
                      </a:lnTo>
                      <a:lnTo>
                        <a:pt x="57" y="58"/>
                      </a:lnTo>
                      <a:lnTo>
                        <a:pt x="40" y="68"/>
                      </a:lnTo>
                      <a:lnTo>
                        <a:pt x="27" y="81"/>
                      </a:lnTo>
                      <a:lnTo>
                        <a:pt x="15" y="91"/>
                      </a:lnTo>
                      <a:lnTo>
                        <a:pt x="7" y="104"/>
                      </a:lnTo>
                      <a:lnTo>
                        <a:pt x="2" y="116"/>
                      </a:lnTo>
                      <a:lnTo>
                        <a:pt x="0" y="129"/>
                      </a:lnTo>
                      <a:lnTo>
                        <a:pt x="2" y="144"/>
                      </a:lnTo>
                      <a:lnTo>
                        <a:pt x="7" y="157"/>
                      </a:lnTo>
                      <a:lnTo>
                        <a:pt x="10" y="162"/>
                      </a:lnTo>
                      <a:lnTo>
                        <a:pt x="15" y="167"/>
                      </a:lnTo>
                      <a:lnTo>
                        <a:pt x="27" y="179"/>
                      </a:lnTo>
                      <a:lnTo>
                        <a:pt x="40" y="192"/>
                      </a:lnTo>
                      <a:lnTo>
                        <a:pt x="57" y="202"/>
                      </a:lnTo>
                      <a:lnTo>
                        <a:pt x="77" y="212"/>
                      </a:lnTo>
                      <a:lnTo>
                        <a:pt x="100" y="220"/>
                      </a:lnTo>
                      <a:lnTo>
                        <a:pt x="125" y="230"/>
                      </a:lnTo>
                      <a:lnTo>
                        <a:pt x="153" y="237"/>
                      </a:lnTo>
                      <a:lnTo>
                        <a:pt x="181" y="243"/>
                      </a:lnTo>
                      <a:lnTo>
                        <a:pt x="211" y="248"/>
                      </a:lnTo>
                      <a:lnTo>
                        <a:pt x="243" y="253"/>
                      </a:lnTo>
                      <a:lnTo>
                        <a:pt x="276" y="255"/>
                      </a:lnTo>
                      <a:lnTo>
                        <a:pt x="311" y="258"/>
                      </a:lnTo>
                      <a:lnTo>
                        <a:pt x="346" y="258"/>
                      </a:lnTo>
                      <a:lnTo>
                        <a:pt x="382" y="258"/>
                      </a:lnTo>
                      <a:lnTo>
                        <a:pt x="417" y="255"/>
                      </a:lnTo>
                      <a:lnTo>
                        <a:pt x="450" y="253"/>
                      </a:lnTo>
                      <a:lnTo>
                        <a:pt x="482" y="248"/>
                      </a:lnTo>
                      <a:lnTo>
                        <a:pt x="497" y="245"/>
                      </a:lnTo>
                      <a:lnTo>
                        <a:pt x="512" y="243"/>
                      </a:lnTo>
                      <a:lnTo>
                        <a:pt x="540" y="237"/>
                      </a:lnTo>
                      <a:lnTo>
                        <a:pt x="568" y="230"/>
                      </a:lnTo>
                      <a:lnTo>
                        <a:pt x="593" y="220"/>
                      </a:lnTo>
                      <a:lnTo>
                        <a:pt x="615" y="212"/>
                      </a:lnTo>
                      <a:lnTo>
                        <a:pt x="636" y="202"/>
                      </a:lnTo>
                      <a:lnTo>
                        <a:pt x="653" y="192"/>
                      </a:lnTo>
                      <a:lnTo>
                        <a:pt x="666" y="179"/>
                      </a:lnTo>
                      <a:lnTo>
                        <a:pt x="678" y="167"/>
                      </a:lnTo>
                      <a:lnTo>
                        <a:pt x="686" y="157"/>
                      </a:lnTo>
                      <a:lnTo>
                        <a:pt x="693" y="144"/>
                      </a:lnTo>
                      <a:lnTo>
                        <a:pt x="693" y="129"/>
                      </a:lnTo>
                      <a:lnTo>
                        <a:pt x="693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2" name="Freeform 1296"/>
                <p:cNvSpPr>
                  <a:spLocks/>
                </p:cNvSpPr>
                <p:nvPr/>
              </p:nvSpPr>
              <p:spPr bwMode="auto">
                <a:xfrm>
                  <a:off x="1691" y="1422"/>
                  <a:ext cx="252" cy="96"/>
                </a:xfrm>
                <a:custGeom>
                  <a:avLst/>
                  <a:gdLst>
                    <a:gd name="T0" fmla="*/ 340 w 352"/>
                    <a:gd name="T1" fmla="*/ 134 h 134"/>
                    <a:gd name="T2" fmla="*/ 332 w 352"/>
                    <a:gd name="T3" fmla="*/ 111 h 134"/>
                    <a:gd name="T4" fmla="*/ 315 w 352"/>
                    <a:gd name="T5" fmla="*/ 89 h 134"/>
                    <a:gd name="T6" fmla="*/ 285 w 352"/>
                    <a:gd name="T7" fmla="*/ 71 h 134"/>
                    <a:gd name="T8" fmla="*/ 242 w 352"/>
                    <a:gd name="T9" fmla="*/ 51 h 134"/>
                    <a:gd name="T10" fmla="*/ 192 w 352"/>
                    <a:gd name="T11" fmla="*/ 35 h 134"/>
                    <a:gd name="T12" fmla="*/ 136 w 352"/>
                    <a:gd name="T13" fmla="*/ 23 h 134"/>
                    <a:gd name="T14" fmla="*/ 71 w 352"/>
                    <a:gd name="T15" fmla="*/ 15 h 134"/>
                    <a:gd name="T16" fmla="*/ 0 w 352"/>
                    <a:gd name="T17" fmla="*/ 13 h 134"/>
                    <a:gd name="T18" fmla="*/ 0 w 352"/>
                    <a:gd name="T19" fmla="*/ 0 h 134"/>
                    <a:gd name="T20" fmla="*/ 71 w 352"/>
                    <a:gd name="T21" fmla="*/ 3 h 134"/>
                    <a:gd name="T22" fmla="*/ 136 w 352"/>
                    <a:gd name="T23" fmla="*/ 10 h 134"/>
                    <a:gd name="T24" fmla="*/ 197 w 352"/>
                    <a:gd name="T25" fmla="*/ 23 h 134"/>
                    <a:gd name="T26" fmla="*/ 249 w 352"/>
                    <a:gd name="T27" fmla="*/ 38 h 134"/>
                    <a:gd name="T28" fmla="*/ 292 w 352"/>
                    <a:gd name="T29" fmla="*/ 58 h 134"/>
                    <a:gd name="T30" fmla="*/ 325 w 352"/>
                    <a:gd name="T31" fmla="*/ 78 h 134"/>
                    <a:gd name="T32" fmla="*/ 345 w 352"/>
                    <a:gd name="T33" fmla="*/ 104 h 134"/>
                    <a:gd name="T34" fmla="*/ 352 w 352"/>
                    <a:gd name="T35" fmla="*/ 129 h 134"/>
                    <a:gd name="T36" fmla="*/ 340 w 352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4">
                      <a:moveTo>
                        <a:pt x="340" y="134"/>
                      </a:moveTo>
                      <a:lnTo>
                        <a:pt x="332" y="111"/>
                      </a:lnTo>
                      <a:lnTo>
                        <a:pt x="315" y="89"/>
                      </a:lnTo>
                      <a:lnTo>
                        <a:pt x="285" y="71"/>
                      </a:lnTo>
                      <a:lnTo>
                        <a:pt x="242" y="51"/>
                      </a:lnTo>
                      <a:lnTo>
                        <a:pt x="192" y="35"/>
                      </a:lnTo>
                      <a:lnTo>
                        <a:pt x="136" y="23"/>
                      </a:lnTo>
                      <a:lnTo>
                        <a:pt x="71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3"/>
                      </a:lnTo>
                      <a:lnTo>
                        <a:pt x="136" y="10"/>
                      </a:lnTo>
                      <a:lnTo>
                        <a:pt x="197" y="23"/>
                      </a:lnTo>
                      <a:lnTo>
                        <a:pt x="249" y="38"/>
                      </a:lnTo>
                      <a:lnTo>
                        <a:pt x="292" y="58"/>
                      </a:lnTo>
                      <a:lnTo>
                        <a:pt x="325" y="78"/>
                      </a:lnTo>
                      <a:lnTo>
                        <a:pt x="345" y="104"/>
                      </a:lnTo>
                      <a:lnTo>
                        <a:pt x="352" y="129"/>
                      </a:lnTo>
                      <a:lnTo>
                        <a:pt x="340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3" name="Freeform 1297"/>
                <p:cNvSpPr>
                  <a:spLocks/>
                </p:cNvSpPr>
                <p:nvPr/>
              </p:nvSpPr>
              <p:spPr bwMode="auto">
                <a:xfrm>
                  <a:off x="1437" y="1422"/>
                  <a:ext cx="254" cy="96"/>
                </a:xfrm>
                <a:custGeom>
                  <a:avLst/>
                  <a:gdLst>
                    <a:gd name="T0" fmla="*/ 354 w 354"/>
                    <a:gd name="T1" fmla="*/ 13 h 134"/>
                    <a:gd name="T2" fmla="*/ 284 w 354"/>
                    <a:gd name="T3" fmla="*/ 15 h 134"/>
                    <a:gd name="T4" fmla="*/ 221 w 354"/>
                    <a:gd name="T5" fmla="*/ 23 h 134"/>
                    <a:gd name="T6" fmla="*/ 163 w 354"/>
                    <a:gd name="T7" fmla="*/ 35 h 134"/>
                    <a:gd name="T8" fmla="*/ 111 w 354"/>
                    <a:gd name="T9" fmla="*/ 51 h 134"/>
                    <a:gd name="T10" fmla="*/ 68 w 354"/>
                    <a:gd name="T11" fmla="*/ 71 h 134"/>
                    <a:gd name="T12" fmla="*/ 40 w 354"/>
                    <a:gd name="T13" fmla="*/ 91 h 134"/>
                    <a:gd name="T14" fmla="*/ 18 w 354"/>
                    <a:gd name="T15" fmla="*/ 114 h 134"/>
                    <a:gd name="T16" fmla="*/ 15 w 354"/>
                    <a:gd name="T17" fmla="*/ 134 h 134"/>
                    <a:gd name="T18" fmla="*/ 0 w 354"/>
                    <a:gd name="T19" fmla="*/ 131 h 134"/>
                    <a:gd name="T20" fmla="*/ 5 w 354"/>
                    <a:gd name="T21" fmla="*/ 106 h 134"/>
                    <a:gd name="T22" fmla="*/ 30 w 354"/>
                    <a:gd name="T23" fmla="*/ 78 h 134"/>
                    <a:gd name="T24" fmla="*/ 60 w 354"/>
                    <a:gd name="T25" fmla="*/ 58 h 134"/>
                    <a:gd name="T26" fmla="*/ 103 w 354"/>
                    <a:gd name="T27" fmla="*/ 38 h 134"/>
                    <a:gd name="T28" fmla="*/ 158 w 354"/>
                    <a:gd name="T29" fmla="*/ 23 h 134"/>
                    <a:gd name="T30" fmla="*/ 216 w 354"/>
                    <a:gd name="T31" fmla="*/ 10 h 134"/>
                    <a:gd name="T32" fmla="*/ 284 w 354"/>
                    <a:gd name="T33" fmla="*/ 3 h 134"/>
                    <a:gd name="T34" fmla="*/ 354 w 354"/>
                    <a:gd name="T35" fmla="*/ 0 h 134"/>
                    <a:gd name="T36" fmla="*/ 354 w 354"/>
                    <a:gd name="T37" fmla="*/ 1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4">
                      <a:moveTo>
                        <a:pt x="354" y="13"/>
                      </a:moveTo>
                      <a:lnTo>
                        <a:pt x="284" y="15"/>
                      </a:lnTo>
                      <a:lnTo>
                        <a:pt x="221" y="23"/>
                      </a:lnTo>
                      <a:lnTo>
                        <a:pt x="163" y="35"/>
                      </a:lnTo>
                      <a:lnTo>
                        <a:pt x="111" y="51"/>
                      </a:lnTo>
                      <a:lnTo>
                        <a:pt x="68" y="71"/>
                      </a:lnTo>
                      <a:lnTo>
                        <a:pt x="40" y="91"/>
                      </a:lnTo>
                      <a:lnTo>
                        <a:pt x="18" y="114"/>
                      </a:lnTo>
                      <a:lnTo>
                        <a:pt x="15" y="134"/>
                      </a:lnTo>
                      <a:lnTo>
                        <a:pt x="0" y="131"/>
                      </a:lnTo>
                      <a:lnTo>
                        <a:pt x="5" y="106"/>
                      </a:lnTo>
                      <a:lnTo>
                        <a:pt x="30" y="78"/>
                      </a:lnTo>
                      <a:lnTo>
                        <a:pt x="60" y="58"/>
                      </a:lnTo>
                      <a:lnTo>
                        <a:pt x="103" y="38"/>
                      </a:lnTo>
                      <a:lnTo>
                        <a:pt x="158" y="23"/>
                      </a:lnTo>
                      <a:lnTo>
                        <a:pt x="216" y="10"/>
                      </a:lnTo>
                      <a:lnTo>
                        <a:pt x="284" y="3"/>
                      </a:lnTo>
                      <a:lnTo>
                        <a:pt x="354" y="0"/>
                      </a:lnTo>
                      <a:lnTo>
                        <a:pt x="35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4" name="Oval 1298"/>
                <p:cNvSpPr>
                  <a:spLocks noChangeArrowheads="1"/>
                </p:cNvSpPr>
                <p:nvPr/>
              </p:nvSpPr>
              <p:spPr bwMode="auto">
                <a:xfrm>
                  <a:off x="1686" y="1420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5" name="Freeform 1299"/>
                <p:cNvSpPr>
                  <a:spLocks/>
                </p:cNvSpPr>
                <p:nvPr/>
              </p:nvSpPr>
              <p:spPr bwMode="auto">
                <a:xfrm>
                  <a:off x="1437" y="1518"/>
                  <a:ext cx="254" cy="97"/>
                </a:xfrm>
                <a:custGeom>
                  <a:avLst/>
                  <a:gdLst>
                    <a:gd name="T0" fmla="*/ 15 w 354"/>
                    <a:gd name="T1" fmla="*/ 0 h 136"/>
                    <a:gd name="T2" fmla="*/ 15 w 354"/>
                    <a:gd name="T3" fmla="*/ 13 h 136"/>
                    <a:gd name="T4" fmla="*/ 18 w 354"/>
                    <a:gd name="T5" fmla="*/ 23 h 136"/>
                    <a:gd name="T6" fmla="*/ 38 w 354"/>
                    <a:gd name="T7" fmla="*/ 45 h 136"/>
                    <a:gd name="T8" fmla="*/ 68 w 354"/>
                    <a:gd name="T9" fmla="*/ 68 h 136"/>
                    <a:gd name="T10" fmla="*/ 108 w 354"/>
                    <a:gd name="T11" fmla="*/ 83 h 136"/>
                    <a:gd name="T12" fmla="*/ 161 w 354"/>
                    <a:gd name="T13" fmla="*/ 98 h 136"/>
                    <a:gd name="T14" fmla="*/ 219 w 354"/>
                    <a:gd name="T15" fmla="*/ 111 h 136"/>
                    <a:gd name="T16" fmla="*/ 284 w 354"/>
                    <a:gd name="T17" fmla="*/ 119 h 136"/>
                    <a:gd name="T18" fmla="*/ 354 w 354"/>
                    <a:gd name="T19" fmla="*/ 121 h 136"/>
                    <a:gd name="T20" fmla="*/ 354 w 354"/>
                    <a:gd name="T21" fmla="*/ 136 h 136"/>
                    <a:gd name="T22" fmla="*/ 284 w 354"/>
                    <a:gd name="T23" fmla="*/ 134 h 136"/>
                    <a:gd name="T24" fmla="*/ 216 w 354"/>
                    <a:gd name="T25" fmla="*/ 126 h 136"/>
                    <a:gd name="T26" fmla="*/ 158 w 354"/>
                    <a:gd name="T27" fmla="*/ 114 h 136"/>
                    <a:gd name="T28" fmla="*/ 106 w 354"/>
                    <a:gd name="T29" fmla="*/ 98 h 136"/>
                    <a:gd name="T30" fmla="*/ 60 w 354"/>
                    <a:gd name="T31" fmla="*/ 81 h 136"/>
                    <a:gd name="T32" fmla="*/ 30 w 354"/>
                    <a:gd name="T33" fmla="*/ 58 h 136"/>
                    <a:gd name="T34" fmla="*/ 5 w 354"/>
                    <a:gd name="T35" fmla="*/ 30 h 136"/>
                    <a:gd name="T36" fmla="*/ 0 w 354"/>
                    <a:gd name="T37" fmla="*/ 15 h 136"/>
                    <a:gd name="T38" fmla="*/ 0 w 354"/>
                    <a:gd name="T39" fmla="*/ 2 h 136"/>
                    <a:gd name="T40" fmla="*/ 15 w 354"/>
                    <a:gd name="T41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6">
                      <a:moveTo>
                        <a:pt x="15" y="0"/>
                      </a:moveTo>
                      <a:lnTo>
                        <a:pt x="15" y="13"/>
                      </a:lnTo>
                      <a:lnTo>
                        <a:pt x="18" y="23"/>
                      </a:lnTo>
                      <a:lnTo>
                        <a:pt x="38" y="45"/>
                      </a:lnTo>
                      <a:lnTo>
                        <a:pt x="68" y="68"/>
                      </a:lnTo>
                      <a:lnTo>
                        <a:pt x="108" y="83"/>
                      </a:lnTo>
                      <a:lnTo>
                        <a:pt x="161" y="98"/>
                      </a:lnTo>
                      <a:lnTo>
                        <a:pt x="219" y="111"/>
                      </a:lnTo>
                      <a:lnTo>
                        <a:pt x="284" y="119"/>
                      </a:lnTo>
                      <a:lnTo>
                        <a:pt x="354" y="121"/>
                      </a:lnTo>
                      <a:lnTo>
                        <a:pt x="354" y="136"/>
                      </a:lnTo>
                      <a:lnTo>
                        <a:pt x="284" y="134"/>
                      </a:lnTo>
                      <a:lnTo>
                        <a:pt x="216" y="126"/>
                      </a:lnTo>
                      <a:lnTo>
                        <a:pt x="158" y="114"/>
                      </a:lnTo>
                      <a:lnTo>
                        <a:pt x="106" y="98"/>
                      </a:lnTo>
                      <a:lnTo>
                        <a:pt x="60" y="81"/>
                      </a:lnTo>
                      <a:lnTo>
                        <a:pt x="30" y="58"/>
                      </a:lnTo>
                      <a:lnTo>
                        <a:pt x="5" y="30"/>
                      </a:lnTo>
                      <a:lnTo>
                        <a:pt x="0" y="15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7" name="Freeform 1301"/>
                <p:cNvSpPr>
                  <a:spLocks/>
                </p:cNvSpPr>
                <p:nvPr/>
              </p:nvSpPr>
              <p:spPr bwMode="auto">
                <a:xfrm>
                  <a:off x="1691" y="1516"/>
                  <a:ext cx="252" cy="99"/>
                </a:xfrm>
                <a:custGeom>
                  <a:avLst/>
                  <a:gdLst>
                    <a:gd name="T0" fmla="*/ 0 w 352"/>
                    <a:gd name="T1" fmla="*/ 124 h 139"/>
                    <a:gd name="T2" fmla="*/ 71 w 352"/>
                    <a:gd name="T3" fmla="*/ 122 h 139"/>
                    <a:gd name="T4" fmla="*/ 136 w 352"/>
                    <a:gd name="T5" fmla="*/ 114 h 139"/>
                    <a:gd name="T6" fmla="*/ 194 w 352"/>
                    <a:gd name="T7" fmla="*/ 101 h 139"/>
                    <a:gd name="T8" fmla="*/ 247 w 352"/>
                    <a:gd name="T9" fmla="*/ 86 h 139"/>
                    <a:gd name="T10" fmla="*/ 285 w 352"/>
                    <a:gd name="T11" fmla="*/ 71 h 139"/>
                    <a:gd name="T12" fmla="*/ 315 w 352"/>
                    <a:gd name="T13" fmla="*/ 48 h 139"/>
                    <a:gd name="T14" fmla="*/ 332 w 352"/>
                    <a:gd name="T15" fmla="*/ 26 h 139"/>
                    <a:gd name="T16" fmla="*/ 340 w 352"/>
                    <a:gd name="T17" fmla="*/ 0 h 139"/>
                    <a:gd name="T18" fmla="*/ 352 w 352"/>
                    <a:gd name="T19" fmla="*/ 8 h 139"/>
                    <a:gd name="T20" fmla="*/ 345 w 352"/>
                    <a:gd name="T21" fmla="*/ 33 h 139"/>
                    <a:gd name="T22" fmla="*/ 325 w 352"/>
                    <a:gd name="T23" fmla="*/ 61 h 139"/>
                    <a:gd name="T24" fmla="*/ 292 w 352"/>
                    <a:gd name="T25" fmla="*/ 84 h 139"/>
                    <a:gd name="T26" fmla="*/ 249 w 352"/>
                    <a:gd name="T27" fmla="*/ 101 h 139"/>
                    <a:gd name="T28" fmla="*/ 197 w 352"/>
                    <a:gd name="T29" fmla="*/ 117 h 139"/>
                    <a:gd name="T30" fmla="*/ 136 w 352"/>
                    <a:gd name="T31" fmla="*/ 129 h 139"/>
                    <a:gd name="T32" fmla="*/ 71 w 352"/>
                    <a:gd name="T33" fmla="*/ 137 h 139"/>
                    <a:gd name="T34" fmla="*/ 0 w 352"/>
                    <a:gd name="T35" fmla="*/ 139 h 139"/>
                    <a:gd name="T36" fmla="*/ 0 w 352"/>
                    <a:gd name="T37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9">
                      <a:moveTo>
                        <a:pt x="0" y="124"/>
                      </a:moveTo>
                      <a:lnTo>
                        <a:pt x="71" y="122"/>
                      </a:lnTo>
                      <a:lnTo>
                        <a:pt x="136" y="114"/>
                      </a:lnTo>
                      <a:lnTo>
                        <a:pt x="194" y="101"/>
                      </a:lnTo>
                      <a:lnTo>
                        <a:pt x="247" y="86"/>
                      </a:lnTo>
                      <a:lnTo>
                        <a:pt x="285" y="71"/>
                      </a:lnTo>
                      <a:lnTo>
                        <a:pt x="315" y="48"/>
                      </a:lnTo>
                      <a:lnTo>
                        <a:pt x="332" y="26"/>
                      </a:lnTo>
                      <a:lnTo>
                        <a:pt x="340" y="0"/>
                      </a:lnTo>
                      <a:lnTo>
                        <a:pt x="352" y="8"/>
                      </a:lnTo>
                      <a:lnTo>
                        <a:pt x="345" y="33"/>
                      </a:lnTo>
                      <a:lnTo>
                        <a:pt x="325" y="61"/>
                      </a:lnTo>
                      <a:lnTo>
                        <a:pt x="292" y="84"/>
                      </a:lnTo>
                      <a:lnTo>
                        <a:pt x="249" y="101"/>
                      </a:lnTo>
                      <a:lnTo>
                        <a:pt x="197" y="117"/>
                      </a:lnTo>
                      <a:lnTo>
                        <a:pt x="136" y="129"/>
                      </a:lnTo>
                      <a:lnTo>
                        <a:pt x="71" y="137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8" name="Oval 1302"/>
                <p:cNvSpPr>
                  <a:spLocks noChangeArrowheads="1"/>
                </p:cNvSpPr>
                <p:nvPr/>
              </p:nvSpPr>
              <p:spPr bwMode="auto">
                <a:xfrm>
                  <a:off x="1686" y="1604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59" name="Rectangle 1303"/>
                <p:cNvSpPr>
                  <a:spLocks noChangeArrowheads="1"/>
                </p:cNvSpPr>
                <p:nvPr/>
              </p:nvSpPr>
              <p:spPr bwMode="auto">
                <a:xfrm>
                  <a:off x="1934" y="1516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60" name="Oval 1304"/>
                <p:cNvSpPr>
                  <a:spLocks noChangeArrowheads="1"/>
                </p:cNvSpPr>
                <p:nvPr/>
              </p:nvSpPr>
              <p:spPr bwMode="auto">
                <a:xfrm>
                  <a:off x="1934" y="1512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61" name="Oval 1305"/>
                <p:cNvSpPr>
                  <a:spLocks noChangeArrowheads="1"/>
                </p:cNvSpPr>
                <p:nvPr/>
              </p:nvSpPr>
              <p:spPr bwMode="auto">
                <a:xfrm>
                  <a:off x="1934" y="1511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96" name="Oval 1540"/>
                <p:cNvSpPr>
                  <a:spLocks noChangeArrowheads="1"/>
                </p:cNvSpPr>
                <p:nvPr/>
              </p:nvSpPr>
              <p:spPr bwMode="auto">
                <a:xfrm>
                  <a:off x="853" y="1740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99" name="Oval 1543"/>
                <p:cNvSpPr>
                  <a:spLocks noChangeArrowheads="1"/>
                </p:cNvSpPr>
                <p:nvPr/>
              </p:nvSpPr>
              <p:spPr bwMode="auto">
                <a:xfrm>
                  <a:off x="726" y="2268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08" name="Oval 1552"/>
                <p:cNvSpPr>
                  <a:spLocks noChangeArrowheads="1"/>
                </p:cNvSpPr>
                <p:nvPr/>
              </p:nvSpPr>
              <p:spPr bwMode="auto">
                <a:xfrm>
                  <a:off x="726" y="2789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11" name="Oval 1555"/>
                <p:cNvSpPr>
                  <a:spLocks noChangeArrowheads="1"/>
                </p:cNvSpPr>
                <p:nvPr/>
              </p:nvSpPr>
              <p:spPr bwMode="auto">
                <a:xfrm>
                  <a:off x="1175" y="324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14" name="Oval 1558"/>
                <p:cNvSpPr>
                  <a:spLocks noChangeArrowheads="1"/>
                </p:cNvSpPr>
                <p:nvPr/>
              </p:nvSpPr>
              <p:spPr bwMode="auto">
                <a:xfrm>
                  <a:off x="1620" y="3503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20" name="Oval 1564"/>
                <p:cNvSpPr>
                  <a:spLocks noChangeArrowheads="1"/>
                </p:cNvSpPr>
                <p:nvPr/>
              </p:nvSpPr>
              <p:spPr bwMode="auto">
                <a:xfrm>
                  <a:off x="1559" y="1421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23" name="Oval 1567"/>
                <p:cNvSpPr>
                  <a:spLocks noChangeArrowheads="1"/>
                </p:cNvSpPr>
                <p:nvPr/>
              </p:nvSpPr>
              <p:spPr bwMode="auto">
                <a:xfrm>
                  <a:off x="2198" y="1227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32" name="Oval 1576"/>
                <p:cNvSpPr>
                  <a:spLocks noChangeArrowheads="1"/>
                </p:cNvSpPr>
                <p:nvPr/>
              </p:nvSpPr>
              <p:spPr bwMode="auto">
                <a:xfrm>
                  <a:off x="3287" y="1227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35" name="Oval 1579"/>
                <p:cNvSpPr>
                  <a:spLocks noChangeArrowheads="1"/>
                </p:cNvSpPr>
                <p:nvPr/>
              </p:nvSpPr>
              <p:spPr bwMode="auto">
                <a:xfrm>
                  <a:off x="4313" y="155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38" name="Oval 1582"/>
                <p:cNvSpPr>
                  <a:spLocks noChangeArrowheads="1"/>
                </p:cNvSpPr>
                <p:nvPr/>
              </p:nvSpPr>
              <p:spPr bwMode="auto">
                <a:xfrm>
                  <a:off x="4693" y="1748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1" name="Oval 1585"/>
                <p:cNvSpPr>
                  <a:spLocks noChangeArrowheads="1"/>
                </p:cNvSpPr>
                <p:nvPr/>
              </p:nvSpPr>
              <p:spPr bwMode="auto">
                <a:xfrm>
                  <a:off x="4891" y="1812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4" name="Oval 1588"/>
                <p:cNvSpPr>
                  <a:spLocks noChangeArrowheads="1"/>
                </p:cNvSpPr>
                <p:nvPr/>
              </p:nvSpPr>
              <p:spPr bwMode="auto">
                <a:xfrm>
                  <a:off x="4891" y="1876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47" name="Oval 1591"/>
                <p:cNvSpPr>
                  <a:spLocks noChangeArrowheads="1"/>
                </p:cNvSpPr>
                <p:nvPr/>
              </p:nvSpPr>
              <p:spPr bwMode="auto">
                <a:xfrm>
                  <a:off x="4952" y="2396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0" name="Oval 1594"/>
                <p:cNvSpPr>
                  <a:spLocks noChangeArrowheads="1"/>
                </p:cNvSpPr>
                <p:nvPr/>
              </p:nvSpPr>
              <p:spPr bwMode="auto">
                <a:xfrm>
                  <a:off x="5080" y="2721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3" name="Oval 1597"/>
                <p:cNvSpPr>
                  <a:spLocks noChangeArrowheads="1"/>
                </p:cNvSpPr>
                <p:nvPr/>
              </p:nvSpPr>
              <p:spPr bwMode="auto">
                <a:xfrm>
                  <a:off x="5018" y="2853"/>
                  <a:ext cx="12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6" name="Oval 1600"/>
                <p:cNvSpPr>
                  <a:spLocks noChangeArrowheads="1"/>
                </p:cNvSpPr>
                <p:nvPr/>
              </p:nvSpPr>
              <p:spPr bwMode="auto">
                <a:xfrm>
                  <a:off x="4118" y="3374"/>
                  <a:ext cx="12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59" name="Oval 1603"/>
                <p:cNvSpPr>
                  <a:spLocks noChangeArrowheads="1"/>
                </p:cNvSpPr>
                <p:nvPr/>
              </p:nvSpPr>
              <p:spPr bwMode="auto">
                <a:xfrm>
                  <a:off x="3991" y="3437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2" name="Oval 1606"/>
                <p:cNvSpPr>
                  <a:spLocks noChangeArrowheads="1"/>
                </p:cNvSpPr>
                <p:nvPr/>
              </p:nvSpPr>
              <p:spPr bwMode="auto">
                <a:xfrm>
                  <a:off x="3607" y="363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5" name="Oval 1609"/>
                <p:cNvSpPr>
                  <a:spLocks noChangeArrowheads="1"/>
                </p:cNvSpPr>
                <p:nvPr/>
              </p:nvSpPr>
              <p:spPr bwMode="auto">
                <a:xfrm>
                  <a:off x="3480" y="3697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68" name="Oval 1612"/>
                <p:cNvSpPr>
                  <a:spLocks noChangeArrowheads="1"/>
                </p:cNvSpPr>
                <p:nvPr/>
              </p:nvSpPr>
              <p:spPr bwMode="auto">
                <a:xfrm>
                  <a:off x="3351" y="3697"/>
                  <a:ext cx="12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1" name="Oval 1615"/>
                <p:cNvSpPr>
                  <a:spLocks noChangeArrowheads="1"/>
                </p:cNvSpPr>
                <p:nvPr/>
              </p:nvSpPr>
              <p:spPr bwMode="auto">
                <a:xfrm>
                  <a:off x="1815" y="3569"/>
                  <a:ext cx="10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2" name="Freeform 1616"/>
                <p:cNvSpPr>
                  <a:spLocks/>
                </p:cNvSpPr>
                <p:nvPr/>
              </p:nvSpPr>
              <p:spPr bwMode="auto">
                <a:xfrm>
                  <a:off x="666" y="2662"/>
                  <a:ext cx="500" cy="184"/>
                </a:xfrm>
                <a:custGeom>
                  <a:avLst/>
                  <a:gdLst>
                    <a:gd name="T0" fmla="*/ 696 w 698"/>
                    <a:gd name="T1" fmla="*/ 113 h 257"/>
                    <a:gd name="T2" fmla="*/ 688 w 698"/>
                    <a:gd name="T3" fmla="*/ 96 h 257"/>
                    <a:gd name="T4" fmla="*/ 671 w 698"/>
                    <a:gd name="T5" fmla="*/ 78 h 257"/>
                    <a:gd name="T6" fmla="*/ 638 w 698"/>
                    <a:gd name="T7" fmla="*/ 55 h 257"/>
                    <a:gd name="T8" fmla="*/ 595 w 698"/>
                    <a:gd name="T9" fmla="*/ 38 h 257"/>
                    <a:gd name="T10" fmla="*/ 545 w 698"/>
                    <a:gd name="T11" fmla="*/ 23 h 257"/>
                    <a:gd name="T12" fmla="*/ 485 w 698"/>
                    <a:gd name="T13" fmla="*/ 10 h 257"/>
                    <a:gd name="T14" fmla="*/ 419 w 698"/>
                    <a:gd name="T15" fmla="*/ 2 h 257"/>
                    <a:gd name="T16" fmla="*/ 349 w 698"/>
                    <a:gd name="T17" fmla="*/ 0 h 257"/>
                    <a:gd name="T18" fmla="*/ 279 w 698"/>
                    <a:gd name="T19" fmla="*/ 2 h 257"/>
                    <a:gd name="T20" fmla="*/ 213 w 698"/>
                    <a:gd name="T21" fmla="*/ 10 h 257"/>
                    <a:gd name="T22" fmla="*/ 153 w 698"/>
                    <a:gd name="T23" fmla="*/ 23 h 257"/>
                    <a:gd name="T24" fmla="*/ 100 w 698"/>
                    <a:gd name="T25" fmla="*/ 38 h 257"/>
                    <a:gd name="T26" fmla="*/ 57 w 698"/>
                    <a:gd name="T27" fmla="*/ 55 h 257"/>
                    <a:gd name="T28" fmla="*/ 27 w 698"/>
                    <a:gd name="T29" fmla="*/ 78 h 257"/>
                    <a:gd name="T30" fmla="*/ 5 w 698"/>
                    <a:gd name="T31" fmla="*/ 103 h 257"/>
                    <a:gd name="T32" fmla="*/ 0 w 698"/>
                    <a:gd name="T33" fmla="*/ 116 h 257"/>
                    <a:gd name="T34" fmla="*/ 0 w 698"/>
                    <a:gd name="T35" fmla="*/ 141 h 257"/>
                    <a:gd name="T36" fmla="*/ 10 w 698"/>
                    <a:gd name="T37" fmla="*/ 161 h 257"/>
                    <a:gd name="T38" fmla="*/ 27 w 698"/>
                    <a:gd name="T39" fmla="*/ 179 h 257"/>
                    <a:gd name="T40" fmla="*/ 57 w 698"/>
                    <a:gd name="T41" fmla="*/ 199 h 257"/>
                    <a:gd name="T42" fmla="*/ 100 w 698"/>
                    <a:gd name="T43" fmla="*/ 219 h 257"/>
                    <a:gd name="T44" fmla="*/ 153 w 698"/>
                    <a:gd name="T45" fmla="*/ 235 h 257"/>
                    <a:gd name="T46" fmla="*/ 213 w 698"/>
                    <a:gd name="T47" fmla="*/ 247 h 257"/>
                    <a:gd name="T48" fmla="*/ 279 w 698"/>
                    <a:gd name="T49" fmla="*/ 255 h 257"/>
                    <a:gd name="T50" fmla="*/ 349 w 698"/>
                    <a:gd name="T51" fmla="*/ 257 h 257"/>
                    <a:gd name="T52" fmla="*/ 419 w 698"/>
                    <a:gd name="T53" fmla="*/ 255 h 257"/>
                    <a:gd name="T54" fmla="*/ 485 w 698"/>
                    <a:gd name="T55" fmla="*/ 247 h 257"/>
                    <a:gd name="T56" fmla="*/ 545 w 698"/>
                    <a:gd name="T57" fmla="*/ 235 h 257"/>
                    <a:gd name="T58" fmla="*/ 595 w 698"/>
                    <a:gd name="T59" fmla="*/ 219 h 257"/>
                    <a:gd name="T60" fmla="*/ 638 w 698"/>
                    <a:gd name="T61" fmla="*/ 199 h 257"/>
                    <a:gd name="T62" fmla="*/ 671 w 698"/>
                    <a:gd name="T63" fmla="*/ 179 h 257"/>
                    <a:gd name="T64" fmla="*/ 691 w 698"/>
                    <a:gd name="T65" fmla="*/ 154 h 257"/>
                    <a:gd name="T66" fmla="*/ 696 w 698"/>
                    <a:gd name="T67" fmla="*/ 141 h 257"/>
                    <a:gd name="T68" fmla="*/ 698 w 698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8" h="257">
                      <a:moveTo>
                        <a:pt x="698" y="126"/>
                      </a:moveTo>
                      <a:lnTo>
                        <a:pt x="696" y="113"/>
                      </a:lnTo>
                      <a:lnTo>
                        <a:pt x="691" y="101"/>
                      </a:lnTo>
                      <a:lnTo>
                        <a:pt x="688" y="96"/>
                      </a:lnTo>
                      <a:lnTo>
                        <a:pt x="683" y="88"/>
                      </a:lnTo>
                      <a:lnTo>
                        <a:pt x="671" y="78"/>
                      </a:lnTo>
                      <a:lnTo>
                        <a:pt x="656" y="65"/>
                      </a:lnTo>
                      <a:lnTo>
                        <a:pt x="638" y="55"/>
                      </a:lnTo>
                      <a:lnTo>
                        <a:pt x="618" y="45"/>
                      </a:lnTo>
                      <a:lnTo>
                        <a:pt x="595" y="38"/>
                      </a:lnTo>
                      <a:lnTo>
                        <a:pt x="570" y="30"/>
                      </a:lnTo>
                      <a:lnTo>
                        <a:pt x="545" y="23"/>
                      </a:lnTo>
                      <a:lnTo>
                        <a:pt x="515" y="15"/>
                      </a:lnTo>
                      <a:lnTo>
                        <a:pt x="485" y="10"/>
                      </a:lnTo>
                      <a:lnTo>
                        <a:pt x="452" y="5"/>
                      </a:lnTo>
                      <a:lnTo>
                        <a:pt x="419" y="2"/>
                      </a:lnTo>
                      <a:lnTo>
                        <a:pt x="384" y="0"/>
                      </a:lnTo>
                      <a:lnTo>
                        <a:pt x="349" y="0"/>
                      </a:lnTo>
                      <a:lnTo>
                        <a:pt x="314" y="0"/>
                      </a:lnTo>
                      <a:lnTo>
                        <a:pt x="279" y="2"/>
                      </a:lnTo>
                      <a:lnTo>
                        <a:pt x="243" y="5"/>
                      </a:lnTo>
                      <a:lnTo>
                        <a:pt x="213" y="10"/>
                      </a:lnTo>
                      <a:lnTo>
                        <a:pt x="183" y="15"/>
                      </a:lnTo>
                      <a:lnTo>
                        <a:pt x="153" y="23"/>
                      </a:lnTo>
                      <a:lnTo>
                        <a:pt x="125" y="30"/>
                      </a:lnTo>
                      <a:lnTo>
                        <a:pt x="100" y="38"/>
                      </a:lnTo>
                      <a:lnTo>
                        <a:pt x="77" y="45"/>
                      </a:lnTo>
                      <a:lnTo>
                        <a:pt x="57" y="55"/>
                      </a:lnTo>
                      <a:lnTo>
                        <a:pt x="40" y="68"/>
                      </a:lnTo>
                      <a:lnTo>
                        <a:pt x="27" y="78"/>
                      </a:lnTo>
                      <a:lnTo>
                        <a:pt x="15" y="91"/>
                      </a:lnTo>
                      <a:lnTo>
                        <a:pt x="5" y="103"/>
                      </a:lnTo>
                      <a:lnTo>
                        <a:pt x="2" y="108"/>
                      </a:lnTo>
                      <a:lnTo>
                        <a:pt x="0" y="116"/>
                      </a:lnTo>
                      <a:lnTo>
                        <a:pt x="0" y="129"/>
                      </a:lnTo>
                      <a:lnTo>
                        <a:pt x="0" y="141"/>
                      </a:lnTo>
                      <a:lnTo>
                        <a:pt x="5" y="154"/>
                      </a:lnTo>
                      <a:lnTo>
                        <a:pt x="10" y="161"/>
                      </a:lnTo>
                      <a:lnTo>
                        <a:pt x="15" y="166"/>
                      </a:lnTo>
                      <a:lnTo>
                        <a:pt x="27" y="179"/>
                      </a:lnTo>
                      <a:lnTo>
                        <a:pt x="40" y="189"/>
                      </a:lnTo>
                      <a:lnTo>
                        <a:pt x="57" y="199"/>
                      </a:lnTo>
                      <a:lnTo>
                        <a:pt x="77" y="209"/>
                      </a:lnTo>
                      <a:lnTo>
                        <a:pt x="100" y="219"/>
                      </a:lnTo>
                      <a:lnTo>
                        <a:pt x="125" y="227"/>
                      </a:lnTo>
                      <a:lnTo>
                        <a:pt x="153" y="235"/>
                      </a:lnTo>
                      <a:lnTo>
                        <a:pt x="183" y="242"/>
                      </a:lnTo>
                      <a:lnTo>
                        <a:pt x="213" y="247"/>
                      </a:lnTo>
                      <a:lnTo>
                        <a:pt x="243" y="250"/>
                      </a:lnTo>
                      <a:lnTo>
                        <a:pt x="279" y="255"/>
                      </a:lnTo>
                      <a:lnTo>
                        <a:pt x="314" y="255"/>
                      </a:lnTo>
                      <a:lnTo>
                        <a:pt x="349" y="257"/>
                      </a:lnTo>
                      <a:lnTo>
                        <a:pt x="384" y="255"/>
                      </a:lnTo>
                      <a:lnTo>
                        <a:pt x="419" y="255"/>
                      </a:lnTo>
                      <a:lnTo>
                        <a:pt x="452" y="250"/>
                      </a:lnTo>
                      <a:lnTo>
                        <a:pt x="485" y="247"/>
                      </a:lnTo>
                      <a:lnTo>
                        <a:pt x="515" y="242"/>
                      </a:lnTo>
                      <a:lnTo>
                        <a:pt x="545" y="235"/>
                      </a:lnTo>
                      <a:lnTo>
                        <a:pt x="570" y="227"/>
                      </a:lnTo>
                      <a:lnTo>
                        <a:pt x="595" y="219"/>
                      </a:lnTo>
                      <a:lnTo>
                        <a:pt x="618" y="209"/>
                      </a:lnTo>
                      <a:lnTo>
                        <a:pt x="638" y="199"/>
                      </a:lnTo>
                      <a:lnTo>
                        <a:pt x="656" y="189"/>
                      </a:lnTo>
                      <a:lnTo>
                        <a:pt x="671" y="179"/>
                      </a:lnTo>
                      <a:lnTo>
                        <a:pt x="683" y="166"/>
                      </a:lnTo>
                      <a:lnTo>
                        <a:pt x="691" y="154"/>
                      </a:lnTo>
                      <a:lnTo>
                        <a:pt x="693" y="149"/>
                      </a:lnTo>
                      <a:lnTo>
                        <a:pt x="696" y="141"/>
                      </a:lnTo>
                      <a:lnTo>
                        <a:pt x="698" y="129"/>
                      </a:lnTo>
                      <a:lnTo>
                        <a:pt x="698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3" name="Freeform 1617"/>
                <p:cNvSpPr>
                  <a:spLocks/>
                </p:cNvSpPr>
                <p:nvPr/>
              </p:nvSpPr>
              <p:spPr bwMode="auto">
                <a:xfrm>
                  <a:off x="916" y="2656"/>
                  <a:ext cx="256" cy="96"/>
                </a:xfrm>
                <a:custGeom>
                  <a:avLst/>
                  <a:gdLst>
                    <a:gd name="T0" fmla="*/ 342 w 357"/>
                    <a:gd name="T1" fmla="*/ 134 h 134"/>
                    <a:gd name="T2" fmla="*/ 342 w 357"/>
                    <a:gd name="T3" fmla="*/ 124 h 134"/>
                    <a:gd name="T4" fmla="*/ 337 w 357"/>
                    <a:gd name="T5" fmla="*/ 111 h 134"/>
                    <a:gd name="T6" fmla="*/ 332 w 357"/>
                    <a:gd name="T7" fmla="*/ 106 h 134"/>
                    <a:gd name="T8" fmla="*/ 329 w 357"/>
                    <a:gd name="T9" fmla="*/ 101 h 134"/>
                    <a:gd name="T10" fmla="*/ 317 w 357"/>
                    <a:gd name="T11" fmla="*/ 91 h 134"/>
                    <a:gd name="T12" fmla="*/ 302 w 357"/>
                    <a:gd name="T13" fmla="*/ 81 h 134"/>
                    <a:gd name="T14" fmla="*/ 287 w 357"/>
                    <a:gd name="T15" fmla="*/ 71 h 134"/>
                    <a:gd name="T16" fmla="*/ 266 w 357"/>
                    <a:gd name="T17" fmla="*/ 61 h 134"/>
                    <a:gd name="T18" fmla="*/ 244 w 357"/>
                    <a:gd name="T19" fmla="*/ 53 h 134"/>
                    <a:gd name="T20" fmla="*/ 221 w 357"/>
                    <a:gd name="T21" fmla="*/ 43 h 134"/>
                    <a:gd name="T22" fmla="*/ 194 w 357"/>
                    <a:gd name="T23" fmla="*/ 36 h 134"/>
                    <a:gd name="T24" fmla="*/ 163 w 357"/>
                    <a:gd name="T25" fmla="*/ 31 h 134"/>
                    <a:gd name="T26" fmla="*/ 136 w 357"/>
                    <a:gd name="T27" fmla="*/ 26 h 134"/>
                    <a:gd name="T28" fmla="*/ 103 w 357"/>
                    <a:gd name="T29" fmla="*/ 20 h 134"/>
                    <a:gd name="T30" fmla="*/ 70 w 357"/>
                    <a:gd name="T31" fmla="*/ 18 h 134"/>
                    <a:gd name="T32" fmla="*/ 35 w 357"/>
                    <a:gd name="T33" fmla="*/ 15 h 134"/>
                    <a:gd name="T34" fmla="*/ 0 w 357"/>
                    <a:gd name="T35" fmla="*/ 15 h 134"/>
                    <a:gd name="T36" fmla="*/ 0 w 357"/>
                    <a:gd name="T37" fmla="*/ 0 h 134"/>
                    <a:gd name="T38" fmla="*/ 35 w 357"/>
                    <a:gd name="T39" fmla="*/ 0 h 134"/>
                    <a:gd name="T40" fmla="*/ 70 w 357"/>
                    <a:gd name="T41" fmla="*/ 3 h 134"/>
                    <a:gd name="T42" fmla="*/ 103 w 357"/>
                    <a:gd name="T43" fmla="*/ 5 h 134"/>
                    <a:gd name="T44" fmla="*/ 138 w 357"/>
                    <a:gd name="T45" fmla="*/ 10 h 134"/>
                    <a:gd name="T46" fmla="*/ 168 w 357"/>
                    <a:gd name="T47" fmla="*/ 15 h 134"/>
                    <a:gd name="T48" fmla="*/ 196 w 357"/>
                    <a:gd name="T49" fmla="*/ 23 h 134"/>
                    <a:gd name="T50" fmla="*/ 224 w 357"/>
                    <a:gd name="T51" fmla="*/ 31 h 134"/>
                    <a:gd name="T52" fmla="*/ 249 w 357"/>
                    <a:gd name="T53" fmla="*/ 38 h 134"/>
                    <a:gd name="T54" fmla="*/ 272 w 357"/>
                    <a:gd name="T55" fmla="*/ 48 h 134"/>
                    <a:gd name="T56" fmla="*/ 294 w 357"/>
                    <a:gd name="T57" fmla="*/ 58 h 134"/>
                    <a:gd name="T58" fmla="*/ 312 w 357"/>
                    <a:gd name="T59" fmla="*/ 68 h 134"/>
                    <a:gd name="T60" fmla="*/ 327 w 357"/>
                    <a:gd name="T61" fmla="*/ 81 h 134"/>
                    <a:gd name="T62" fmla="*/ 339 w 357"/>
                    <a:gd name="T63" fmla="*/ 91 h 134"/>
                    <a:gd name="T64" fmla="*/ 344 w 357"/>
                    <a:gd name="T65" fmla="*/ 99 h 134"/>
                    <a:gd name="T66" fmla="*/ 349 w 357"/>
                    <a:gd name="T67" fmla="*/ 106 h 134"/>
                    <a:gd name="T68" fmla="*/ 354 w 357"/>
                    <a:gd name="T69" fmla="*/ 119 h 134"/>
                    <a:gd name="T70" fmla="*/ 357 w 357"/>
                    <a:gd name="T71" fmla="*/ 132 h 134"/>
                    <a:gd name="T72" fmla="*/ 342 w 357"/>
                    <a:gd name="T73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4">
                      <a:moveTo>
                        <a:pt x="342" y="134"/>
                      </a:moveTo>
                      <a:lnTo>
                        <a:pt x="342" y="124"/>
                      </a:lnTo>
                      <a:lnTo>
                        <a:pt x="337" y="111"/>
                      </a:lnTo>
                      <a:lnTo>
                        <a:pt x="332" y="106"/>
                      </a:lnTo>
                      <a:lnTo>
                        <a:pt x="329" y="101"/>
                      </a:lnTo>
                      <a:lnTo>
                        <a:pt x="317" y="91"/>
                      </a:lnTo>
                      <a:lnTo>
                        <a:pt x="302" y="81"/>
                      </a:lnTo>
                      <a:lnTo>
                        <a:pt x="287" y="71"/>
                      </a:lnTo>
                      <a:lnTo>
                        <a:pt x="266" y="61"/>
                      </a:lnTo>
                      <a:lnTo>
                        <a:pt x="244" y="53"/>
                      </a:lnTo>
                      <a:lnTo>
                        <a:pt x="221" y="43"/>
                      </a:lnTo>
                      <a:lnTo>
                        <a:pt x="194" y="36"/>
                      </a:lnTo>
                      <a:lnTo>
                        <a:pt x="163" y="31"/>
                      </a:lnTo>
                      <a:lnTo>
                        <a:pt x="136" y="26"/>
                      </a:lnTo>
                      <a:lnTo>
                        <a:pt x="103" y="20"/>
                      </a:lnTo>
                      <a:lnTo>
                        <a:pt x="70" y="18"/>
                      </a:lnTo>
                      <a:lnTo>
                        <a:pt x="35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70" y="3"/>
                      </a:lnTo>
                      <a:lnTo>
                        <a:pt x="103" y="5"/>
                      </a:lnTo>
                      <a:lnTo>
                        <a:pt x="138" y="10"/>
                      </a:lnTo>
                      <a:lnTo>
                        <a:pt x="168" y="15"/>
                      </a:lnTo>
                      <a:lnTo>
                        <a:pt x="196" y="23"/>
                      </a:lnTo>
                      <a:lnTo>
                        <a:pt x="224" y="31"/>
                      </a:lnTo>
                      <a:lnTo>
                        <a:pt x="249" y="38"/>
                      </a:lnTo>
                      <a:lnTo>
                        <a:pt x="272" y="48"/>
                      </a:lnTo>
                      <a:lnTo>
                        <a:pt x="294" y="58"/>
                      </a:lnTo>
                      <a:lnTo>
                        <a:pt x="312" y="68"/>
                      </a:lnTo>
                      <a:lnTo>
                        <a:pt x="327" y="81"/>
                      </a:lnTo>
                      <a:lnTo>
                        <a:pt x="339" y="91"/>
                      </a:lnTo>
                      <a:lnTo>
                        <a:pt x="344" y="99"/>
                      </a:lnTo>
                      <a:lnTo>
                        <a:pt x="349" y="106"/>
                      </a:lnTo>
                      <a:lnTo>
                        <a:pt x="354" y="119"/>
                      </a:lnTo>
                      <a:lnTo>
                        <a:pt x="357" y="132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4" name="Freeform 1618"/>
                <p:cNvSpPr>
                  <a:spLocks/>
                </p:cNvSpPr>
                <p:nvPr/>
              </p:nvSpPr>
              <p:spPr bwMode="auto">
                <a:xfrm>
                  <a:off x="660" y="2656"/>
                  <a:ext cx="256" cy="98"/>
                </a:xfrm>
                <a:custGeom>
                  <a:avLst/>
                  <a:gdLst>
                    <a:gd name="T0" fmla="*/ 357 w 357"/>
                    <a:gd name="T1" fmla="*/ 15 h 137"/>
                    <a:gd name="T2" fmla="*/ 322 w 357"/>
                    <a:gd name="T3" fmla="*/ 15 h 137"/>
                    <a:gd name="T4" fmla="*/ 287 w 357"/>
                    <a:gd name="T5" fmla="*/ 18 h 137"/>
                    <a:gd name="T6" fmla="*/ 254 w 357"/>
                    <a:gd name="T7" fmla="*/ 20 h 137"/>
                    <a:gd name="T8" fmla="*/ 221 w 357"/>
                    <a:gd name="T9" fmla="*/ 26 h 137"/>
                    <a:gd name="T10" fmla="*/ 191 w 357"/>
                    <a:gd name="T11" fmla="*/ 31 h 137"/>
                    <a:gd name="T12" fmla="*/ 163 w 357"/>
                    <a:gd name="T13" fmla="*/ 36 h 137"/>
                    <a:gd name="T14" fmla="*/ 136 w 357"/>
                    <a:gd name="T15" fmla="*/ 43 h 137"/>
                    <a:gd name="T16" fmla="*/ 111 w 357"/>
                    <a:gd name="T17" fmla="*/ 53 h 137"/>
                    <a:gd name="T18" fmla="*/ 88 w 357"/>
                    <a:gd name="T19" fmla="*/ 61 h 137"/>
                    <a:gd name="T20" fmla="*/ 70 w 357"/>
                    <a:gd name="T21" fmla="*/ 71 h 137"/>
                    <a:gd name="T22" fmla="*/ 53 w 357"/>
                    <a:gd name="T23" fmla="*/ 81 h 137"/>
                    <a:gd name="T24" fmla="*/ 40 w 357"/>
                    <a:gd name="T25" fmla="*/ 91 h 137"/>
                    <a:gd name="T26" fmla="*/ 28 w 357"/>
                    <a:gd name="T27" fmla="*/ 101 h 137"/>
                    <a:gd name="T28" fmla="*/ 20 w 357"/>
                    <a:gd name="T29" fmla="*/ 114 h 137"/>
                    <a:gd name="T30" fmla="*/ 18 w 357"/>
                    <a:gd name="T31" fmla="*/ 119 h 137"/>
                    <a:gd name="T32" fmla="*/ 15 w 357"/>
                    <a:gd name="T33" fmla="*/ 124 h 137"/>
                    <a:gd name="T34" fmla="*/ 13 w 357"/>
                    <a:gd name="T35" fmla="*/ 137 h 137"/>
                    <a:gd name="T36" fmla="*/ 0 w 357"/>
                    <a:gd name="T37" fmla="*/ 137 h 137"/>
                    <a:gd name="T38" fmla="*/ 0 w 357"/>
                    <a:gd name="T39" fmla="*/ 121 h 137"/>
                    <a:gd name="T40" fmla="*/ 3 w 357"/>
                    <a:gd name="T41" fmla="*/ 114 h 137"/>
                    <a:gd name="T42" fmla="*/ 8 w 357"/>
                    <a:gd name="T43" fmla="*/ 106 h 137"/>
                    <a:gd name="T44" fmla="*/ 18 w 357"/>
                    <a:gd name="T45" fmla="*/ 94 h 137"/>
                    <a:gd name="T46" fmla="*/ 30 w 357"/>
                    <a:gd name="T47" fmla="*/ 81 h 137"/>
                    <a:gd name="T48" fmla="*/ 45 w 357"/>
                    <a:gd name="T49" fmla="*/ 68 h 137"/>
                    <a:gd name="T50" fmla="*/ 63 w 357"/>
                    <a:gd name="T51" fmla="*/ 58 h 137"/>
                    <a:gd name="T52" fmla="*/ 83 w 357"/>
                    <a:gd name="T53" fmla="*/ 48 h 137"/>
                    <a:gd name="T54" fmla="*/ 106 w 357"/>
                    <a:gd name="T55" fmla="*/ 38 h 137"/>
                    <a:gd name="T56" fmla="*/ 131 w 357"/>
                    <a:gd name="T57" fmla="*/ 31 h 137"/>
                    <a:gd name="T58" fmla="*/ 158 w 357"/>
                    <a:gd name="T59" fmla="*/ 23 h 137"/>
                    <a:gd name="T60" fmla="*/ 189 w 357"/>
                    <a:gd name="T61" fmla="*/ 15 h 137"/>
                    <a:gd name="T62" fmla="*/ 219 w 357"/>
                    <a:gd name="T63" fmla="*/ 10 h 137"/>
                    <a:gd name="T64" fmla="*/ 251 w 357"/>
                    <a:gd name="T65" fmla="*/ 8 h 137"/>
                    <a:gd name="T66" fmla="*/ 284 w 357"/>
                    <a:gd name="T67" fmla="*/ 3 h 137"/>
                    <a:gd name="T68" fmla="*/ 319 w 357"/>
                    <a:gd name="T69" fmla="*/ 0 h 137"/>
                    <a:gd name="T70" fmla="*/ 357 w 357"/>
                    <a:gd name="T71" fmla="*/ 0 h 137"/>
                    <a:gd name="T72" fmla="*/ 357 w 357"/>
                    <a:gd name="T73" fmla="*/ 15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7">
                      <a:moveTo>
                        <a:pt x="357" y="15"/>
                      </a:moveTo>
                      <a:lnTo>
                        <a:pt x="322" y="15"/>
                      </a:lnTo>
                      <a:lnTo>
                        <a:pt x="287" y="18"/>
                      </a:lnTo>
                      <a:lnTo>
                        <a:pt x="254" y="20"/>
                      </a:lnTo>
                      <a:lnTo>
                        <a:pt x="221" y="26"/>
                      </a:lnTo>
                      <a:lnTo>
                        <a:pt x="191" y="31"/>
                      </a:lnTo>
                      <a:lnTo>
                        <a:pt x="163" y="36"/>
                      </a:lnTo>
                      <a:lnTo>
                        <a:pt x="136" y="43"/>
                      </a:lnTo>
                      <a:lnTo>
                        <a:pt x="111" y="53"/>
                      </a:lnTo>
                      <a:lnTo>
                        <a:pt x="88" y="61"/>
                      </a:lnTo>
                      <a:lnTo>
                        <a:pt x="70" y="71"/>
                      </a:lnTo>
                      <a:lnTo>
                        <a:pt x="53" y="81"/>
                      </a:lnTo>
                      <a:lnTo>
                        <a:pt x="40" y="91"/>
                      </a:lnTo>
                      <a:lnTo>
                        <a:pt x="28" y="101"/>
                      </a:lnTo>
                      <a:lnTo>
                        <a:pt x="20" y="114"/>
                      </a:lnTo>
                      <a:lnTo>
                        <a:pt x="18" y="119"/>
                      </a:lnTo>
                      <a:lnTo>
                        <a:pt x="15" y="124"/>
                      </a:lnTo>
                      <a:lnTo>
                        <a:pt x="13" y="137"/>
                      </a:lnTo>
                      <a:lnTo>
                        <a:pt x="0" y="137"/>
                      </a:lnTo>
                      <a:lnTo>
                        <a:pt x="0" y="121"/>
                      </a:lnTo>
                      <a:lnTo>
                        <a:pt x="3" y="114"/>
                      </a:lnTo>
                      <a:lnTo>
                        <a:pt x="8" y="106"/>
                      </a:lnTo>
                      <a:lnTo>
                        <a:pt x="18" y="94"/>
                      </a:lnTo>
                      <a:lnTo>
                        <a:pt x="30" y="81"/>
                      </a:lnTo>
                      <a:lnTo>
                        <a:pt x="45" y="68"/>
                      </a:lnTo>
                      <a:lnTo>
                        <a:pt x="63" y="58"/>
                      </a:lnTo>
                      <a:lnTo>
                        <a:pt x="83" y="48"/>
                      </a:lnTo>
                      <a:lnTo>
                        <a:pt x="106" y="38"/>
                      </a:lnTo>
                      <a:lnTo>
                        <a:pt x="131" y="31"/>
                      </a:lnTo>
                      <a:lnTo>
                        <a:pt x="158" y="23"/>
                      </a:lnTo>
                      <a:lnTo>
                        <a:pt x="189" y="15"/>
                      </a:lnTo>
                      <a:lnTo>
                        <a:pt x="219" y="10"/>
                      </a:lnTo>
                      <a:lnTo>
                        <a:pt x="251" y="8"/>
                      </a:lnTo>
                      <a:lnTo>
                        <a:pt x="284" y="3"/>
                      </a:lnTo>
                      <a:lnTo>
                        <a:pt x="319" y="0"/>
                      </a:lnTo>
                      <a:lnTo>
                        <a:pt x="357" y="0"/>
                      </a:lnTo>
                      <a:lnTo>
                        <a:pt x="35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5" name="Oval 1619"/>
                <p:cNvSpPr>
                  <a:spLocks noChangeArrowheads="1"/>
                </p:cNvSpPr>
                <p:nvPr/>
              </p:nvSpPr>
              <p:spPr bwMode="auto">
                <a:xfrm>
                  <a:off x="910" y="2656"/>
                  <a:ext cx="12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6" name="Freeform 1620"/>
                <p:cNvSpPr>
                  <a:spLocks/>
                </p:cNvSpPr>
                <p:nvPr/>
              </p:nvSpPr>
              <p:spPr bwMode="auto">
                <a:xfrm>
                  <a:off x="660" y="2754"/>
                  <a:ext cx="256" cy="98"/>
                </a:xfrm>
                <a:custGeom>
                  <a:avLst/>
                  <a:gdLst>
                    <a:gd name="T0" fmla="*/ 13 w 357"/>
                    <a:gd name="T1" fmla="*/ 0 h 136"/>
                    <a:gd name="T2" fmla="*/ 15 w 357"/>
                    <a:gd name="T3" fmla="*/ 10 h 136"/>
                    <a:gd name="T4" fmla="*/ 20 w 357"/>
                    <a:gd name="T5" fmla="*/ 22 h 136"/>
                    <a:gd name="T6" fmla="*/ 23 w 357"/>
                    <a:gd name="T7" fmla="*/ 27 h 136"/>
                    <a:gd name="T8" fmla="*/ 28 w 357"/>
                    <a:gd name="T9" fmla="*/ 32 h 136"/>
                    <a:gd name="T10" fmla="*/ 40 w 357"/>
                    <a:gd name="T11" fmla="*/ 45 h 136"/>
                    <a:gd name="T12" fmla="*/ 53 w 357"/>
                    <a:gd name="T13" fmla="*/ 55 h 136"/>
                    <a:gd name="T14" fmla="*/ 70 w 357"/>
                    <a:gd name="T15" fmla="*/ 65 h 136"/>
                    <a:gd name="T16" fmla="*/ 88 w 357"/>
                    <a:gd name="T17" fmla="*/ 75 h 136"/>
                    <a:gd name="T18" fmla="*/ 111 w 357"/>
                    <a:gd name="T19" fmla="*/ 83 h 136"/>
                    <a:gd name="T20" fmla="*/ 136 w 357"/>
                    <a:gd name="T21" fmla="*/ 90 h 136"/>
                    <a:gd name="T22" fmla="*/ 163 w 357"/>
                    <a:gd name="T23" fmla="*/ 98 h 136"/>
                    <a:gd name="T24" fmla="*/ 191 w 357"/>
                    <a:gd name="T25" fmla="*/ 106 h 136"/>
                    <a:gd name="T26" fmla="*/ 221 w 357"/>
                    <a:gd name="T27" fmla="*/ 111 h 136"/>
                    <a:gd name="T28" fmla="*/ 254 w 357"/>
                    <a:gd name="T29" fmla="*/ 116 h 136"/>
                    <a:gd name="T30" fmla="*/ 287 w 357"/>
                    <a:gd name="T31" fmla="*/ 118 h 136"/>
                    <a:gd name="T32" fmla="*/ 322 w 357"/>
                    <a:gd name="T33" fmla="*/ 121 h 136"/>
                    <a:gd name="T34" fmla="*/ 357 w 357"/>
                    <a:gd name="T35" fmla="*/ 121 h 136"/>
                    <a:gd name="T36" fmla="*/ 357 w 357"/>
                    <a:gd name="T37" fmla="*/ 136 h 136"/>
                    <a:gd name="T38" fmla="*/ 319 w 357"/>
                    <a:gd name="T39" fmla="*/ 133 h 136"/>
                    <a:gd name="T40" fmla="*/ 287 w 357"/>
                    <a:gd name="T41" fmla="*/ 133 h 136"/>
                    <a:gd name="T42" fmla="*/ 251 w 357"/>
                    <a:gd name="T43" fmla="*/ 128 h 136"/>
                    <a:gd name="T44" fmla="*/ 219 w 357"/>
                    <a:gd name="T45" fmla="*/ 126 h 136"/>
                    <a:gd name="T46" fmla="*/ 189 w 357"/>
                    <a:gd name="T47" fmla="*/ 121 h 136"/>
                    <a:gd name="T48" fmla="*/ 158 w 357"/>
                    <a:gd name="T49" fmla="*/ 113 h 136"/>
                    <a:gd name="T50" fmla="*/ 131 w 357"/>
                    <a:gd name="T51" fmla="*/ 106 h 136"/>
                    <a:gd name="T52" fmla="*/ 106 w 357"/>
                    <a:gd name="T53" fmla="*/ 98 h 136"/>
                    <a:gd name="T54" fmla="*/ 83 w 357"/>
                    <a:gd name="T55" fmla="*/ 88 h 136"/>
                    <a:gd name="T56" fmla="*/ 63 w 357"/>
                    <a:gd name="T57" fmla="*/ 78 h 136"/>
                    <a:gd name="T58" fmla="*/ 45 w 357"/>
                    <a:gd name="T59" fmla="*/ 68 h 136"/>
                    <a:gd name="T60" fmla="*/ 30 w 357"/>
                    <a:gd name="T61" fmla="*/ 55 h 136"/>
                    <a:gd name="T62" fmla="*/ 18 w 357"/>
                    <a:gd name="T63" fmla="*/ 42 h 136"/>
                    <a:gd name="T64" fmla="*/ 13 w 357"/>
                    <a:gd name="T65" fmla="*/ 35 h 136"/>
                    <a:gd name="T66" fmla="*/ 8 w 357"/>
                    <a:gd name="T67" fmla="*/ 27 h 136"/>
                    <a:gd name="T68" fmla="*/ 3 w 357"/>
                    <a:gd name="T69" fmla="*/ 15 h 136"/>
                    <a:gd name="T70" fmla="*/ 0 w 357"/>
                    <a:gd name="T71" fmla="*/ 0 h 136"/>
                    <a:gd name="T72" fmla="*/ 13 w 357"/>
                    <a:gd name="T73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6">
                      <a:moveTo>
                        <a:pt x="13" y="0"/>
                      </a:moveTo>
                      <a:lnTo>
                        <a:pt x="15" y="10"/>
                      </a:lnTo>
                      <a:lnTo>
                        <a:pt x="20" y="22"/>
                      </a:lnTo>
                      <a:lnTo>
                        <a:pt x="23" y="27"/>
                      </a:lnTo>
                      <a:lnTo>
                        <a:pt x="28" y="32"/>
                      </a:lnTo>
                      <a:lnTo>
                        <a:pt x="40" y="45"/>
                      </a:lnTo>
                      <a:lnTo>
                        <a:pt x="53" y="55"/>
                      </a:lnTo>
                      <a:lnTo>
                        <a:pt x="70" y="65"/>
                      </a:lnTo>
                      <a:lnTo>
                        <a:pt x="88" y="75"/>
                      </a:lnTo>
                      <a:lnTo>
                        <a:pt x="111" y="83"/>
                      </a:lnTo>
                      <a:lnTo>
                        <a:pt x="136" y="90"/>
                      </a:lnTo>
                      <a:lnTo>
                        <a:pt x="163" y="98"/>
                      </a:lnTo>
                      <a:lnTo>
                        <a:pt x="191" y="106"/>
                      </a:lnTo>
                      <a:lnTo>
                        <a:pt x="221" y="111"/>
                      </a:lnTo>
                      <a:lnTo>
                        <a:pt x="254" y="116"/>
                      </a:lnTo>
                      <a:lnTo>
                        <a:pt x="287" y="118"/>
                      </a:lnTo>
                      <a:lnTo>
                        <a:pt x="322" y="121"/>
                      </a:lnTo>
                      <a:lnTo>
                        <a:pt x="357" y="121"/>
                      </a:lnTo>
                      <a:lnTo>
                        <a:pt x="357" y="136"/>
                      </a:lnTo>
                      <a:lnTo>
                        <a:pt x="319" y="133"/>
                      </a:lnTo>
                      <a:lnTo>
                        <a:pt x="287" y="133"/>
                      </a:lnTo>
                      <a:lnTo>
                        <a:pt x="251" y="128"/>
                      </a:lnTo>
                      <a:lnTo>
                        <a:pt x="219" y="126"/>
                      </a:lnTo>
                      <a:lnTo>
                        <a:pt x="189" y="121"/>
                      </a:lnTo>
                      <a:lnTo>
                        <a:pt x="158" y="113"/>
                      </a:lnTo>
                      <a:lnTo>
                        <a:pt x="131" y="106"/>
                      </a:lnTo>
                      <a:lnTo>
                        <a:pt x="106" y="98"/>
                      </a:lnTo>
                      <a:lnTo>
                        <a:pt x="83" y="88"/>
                      </a:lnTo>
                      <a:lnTo>
                        <a:pt x="63" y="78"/>
                      </a:lnTo>
                      <a:lnTo>
                        <a:pt x="45" y="68"/>
                      </a:lnTo>
                      <a:lnTo>
                        <a:pt x="30" y="55"/>
                      </a:lnTo>
                      <a:lnTo>
                        <a:pt x="18" y="42"/>
                      </a:lnTo>
                      <a:lnTo>
                        <a:pt x="13" y="35"/>
                      </a:lnTo>
                      <a:lnTo>
                        <a:pt x="8" y="27"/>
                      </a:lnTo>
                      <a:lnTo>
                        <a:pt x="3" y="15"/>
                      </a:lnTo>
                      <a:lnTo>
                        <a:pt x="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8" name="Freeform 1622"/>
                <p:cNvSpPr>
                  <a:spLocks/>
                </p:cNvSpPr>
                <p:nvPr/>
              </p:nvSpPr>
              <p:spPr bwMode="auto">
                <a:xfrm>
                  <a:off x="916" y="2752"/>
                  <a:ext cx="256" cy="100"/>
                </a:xfrm>
                <a:custGeom>
                  <a:avLst/>
                  <a:gdLst>
                    <a:gd name="T0" fmla="*/ 0 w 357"/>
                    <a:gd name="T1" fmla="*/ 124 h 139"/>
                    <a:gd name="T2" fmla="*/ 35 w 357"/>
                    <a:gd name="T3" fmla="*/ 124 h 139"/>
                    <a:gd name="T4" fmla="*/ 70 w 357"/>
                    <a:gd name="T5" fmla="*/ 121 h 139"/>
                    <a:gd name="T6" fmla="*/ 103 w 357"/>
                    <a:gd name="T7" fmla="*/ 119 h 139"/>
                    <a:gd name="T8" fmla="*/ 136 w 357"/>
                    <a:gd name="T9" fmla="*/ 114 h 139"/>
                    <a:gd name="T10" fmla="*/ 166 w 357"/>
                    <a:gd name="T11" fmla="*/ 109 h 139"/>
                    <a:gd name="T12" fmla="*/ 194 w 357"/>
                    <a:gd name="T13" fmla="*/ 101 h 139"/>
                    <a:gd name="T14" fmla="*/ 221 w 357"/>
                    <a:gd name="T15" fmla="*/ 93 h 139"/>
                    <a:gd name="T16" fmla="*/ 244 w 357"/>
                    <a:gd name="T17" fmla="*/ 86 h 139"/>
                    <a:gd name="T18" fmla="*/ 266 w 357"/>
                    <a:gd name="T19" fmla="*/ 78 h 139"/>
                    <a:gd name="T20" fmla="*/ 287 w 357"/>
                    <a:gd name="T21" fmla="*/ 68 h 139"/>
                    <a:gd name="T22" fmla="*/ 302 w 357"/>
                    <a:gd name="T23" fmla="*/ 58 h 139"/>
                    <a:gd name="T24" fmla="*/ 317 w 357"/>
                    <a:gd name="T25" fmla="*/ 48 h 139"/>
                    <a:gd name="T26" fmla="*/ 329 w 357"/>
                    <a:gd name="T27" fmla="*/ 35 h 139"/>
                    <a:gd name="T28" fmla="*/ 337 w 357"/>
                    <a:gd name="T29" fmla="*/ 25 h 139"/>
                    <a:gd name="T30" fmla="*/ 339 w 357"/>
                    <a:gd name="T31" fmla="*/ 20 h 139"/>
                    <a:gd name="T32" fmla="*/ 342 w 357"/>
                    <a:gd name="T33" fmla="*/ 13 h 139"/>
                    <a:gd name="T34" fmla="*/ 342 w 357"/>
                    <a:gd name="T35" fmla="*/ 0 h 139"/>
                    <a:gd name="T36" fmla="*/ 357 w 357"/>
                    <a:gd name="T37" fmla="*/ 3 h 139"/>
                    <a:gd name="T38" fmla="*/ 354 w 357"/>
                    <a:gd name="T39" fmla="*/ 18 h 139"/>
                    <a:gd name="T40" fmla="*/ 352 w 357"/>
                    <a:gd name="T41" fmla="*/ 25 h 139"/>
                    <a:gd name="T42" fmla="*/ 347 w 357"/>
                    <a:gd name="T43" fmla="*/ 33 h 139"/>
                    <a:gd name="T44" fmla="*/ 339 w 357"/>
                    <a:gd name="T45" fmla="*/ 45 h 139"/>
                    <a:gd name="T46" fmla="*/ 327 w 357"/>
                    <a:gd name="T47" fmla="*/ 58 h 139"/>
                    <a:gd name="T48" fmla="*/ 312 w 357"/>
                    <a:gd name="T49" fmla="*/ 71 h 139"/>
                    <a:gd name="T50" fmla="*/ 294 w 357"/>
                    <a:gd name="T51" fmla="*/ 81 h 139"/>
                    <a:gd name="T52" fmla="*/ 272 w 357"/>
                    <a:gd name="T53" fmla="*/ 91 h 139"/>
                    <a:gd name="T54" fmla="*/ 249 w 357"/>
                    <a:gd name="T55" fmla="*/ 101 h 139"/>
                    <a:gd name="T56" fmla="*/ 224 w 357"/>
                    <a:gd name="T57" fmla="*/ 109 h 139"/>
                    <a:gd name="T58" fmla="*/ 196 w 357"/>
                    <a:gd name="T59" fmla="*/ 116 h 139"/>
                    <a:gd name="T60" fmla="*/ 166 w 357"/>
                    <a:gd name="T61" fmla="*/ 124 h 139"/>
                    <a:gd name="T62" fmla="*/ 136 w 357"/>
                    <a:gd name="T63" fmla="*/ 129 h 139"/>
                    <a:gd name="T64" fmla="*/ 103 w 357"/>
                    <a:gd name="T65" fmla="*/ 131 h 139"/>
                    <a:gd name="T66" fmla="*/ 70 w 357"/>
                    <a:gd name="T67" fmla="*/ 136 h 139"/>
                    <a:gd name="T68" fmla="*/ 35 w 357"/>
                    <a:gd name="T69" fmla="*/ 136 h 139"/>
                    <a:gd name="T70" fmla="*/ 0 w 357"/>
                    <a:gd name="T71" fmla="*/ 139 h 139"/>
                    <a:gd name="T72" fmla="*/ 0 w 357"/>
                    <a:gd name="T73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57" h="139">
                      <a:moveTo>
                        <a:pt x="0" y="124"/>
                      </a:moveTo>
                      <a:lnTo>
                        <a:pt x="35" y="124"/>
                      </a:lnTo>
                      <a:lnTo>
                        <a:pt x="70" y="121"/>
                      </a:lnTo>
                      <a:lnTo>
                        <a:pt x="103" y="119"/>
                      </a:lnTo>
                      <a:lnTo>
                        <a:pt x="136" y="114"/>
                      </a:lnTo>
                      <a:lnTo>
                        <a:pt x="166" y="109"/>
                      </a:lnTo>
                      <a:lnTo>
                        <a:pt x="194" y="101"/>
                      </a:lnTo>
                      <a:lnTo>
                        <a:pt x="221" y="93"/>
                      </a:lnTo>
                      <a:lnTo>
                        <a:pt x="244" y="86"/>
                      </a:lnTo>
                      <a:lnTo>
                        <a:pt x="266" y="78"/>
                      </a:lnTo>
                      <a:lnTo>
                        <a:pt x="287" y="68"/>
                      </a:lnTo>
                      <a:lnTo>
                        <a:pt x="302" y="58"/>
                      </a:lnTo>
                      <a:lnTo>
                        <a:pt x="317" y="48"/>
                      </a:lnTo>
                      <a:lnTo>
                        <a:pt x="329" y="35"/>
                      </a:lnTo>
                      <a:lnTo>
                        <a:pt x="337" y="25"/>
                      </a:lnTo>
                      <a:lnTo>
                        <a:pt x="339" y="20"/>
                      </a:lnTo>
                      <a:lnTo>
                        <a:pt x="342" y="13"/>
                      </a:lnTo>
                      <a:lnTo>
                        <a:pt x="342" y="0"/>
                      </a:lnTo>
                      <a:lnTo>
                        <a:pt x="357" y="3"/>
                      </a:lnTo>
                      <a:lnTo>
                        <a:pt x="354" y="18"/>
                      </a:lnTo>
                      <a:lnTo>
                        <a:pt x="352" y="25"/>
                      </a:lnTo>
                      <a:lnTo>
                        <a:pt x="347" y="33"/>
                      </a:lnTo>
                      <a:lnTo>
                        <a:pt x="339" y="45"/>
                      </a:lnTo>
                      <a:lnTo>
                        <a:pt x="327" y="58"/>
                      </a:lnTo>
                      <a:lnTo>
                        <a:pt x="312" y="71"/>
                      </a:lnTo>
                      <a:lnTo>
                        <a:pt x="294" y="81"/>
                      </a:lnTo>
                      <a:lnTo>
                        <a:pt x="272" y="91"/>
                      </a:lnTo>
                      <a:lnTo>
                        <a:pt x="249" y="101"/>
                      </a:lnTo>
                      <a:lnTo>
                        <a:pt x="224" y="109"/>
                      </a:lnTo>
                      <a:lnTo>
                        <a:pt x="196" y="116"/>
                      </a:lnTo>
                      <a:lnTo>
                        <a:pt x="166" y="124"/>
                      </a:lnTo>
                      <a:lnTo>
                        <a:pt x="136" y="129"/>
                      </a:lnTo>
                      <a:lnTo>
                        <a:pt x="103" y="131"/>
                      </a:lnTo>
                      <a:lnTo>
                        <a:pt x="70" y="136"/>
                      </a:lnTo>
                      <a:lnTo>
                        <a:pt x="35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79" name="Oval 1623"/>
                <p:cNvSpPr>
                  <a:spLocks noChangeArrowheads="1"/>
                </p:cNvSpPr>
                <p:nvPr/>
              </p:nvSpPr>
              <p:spPr bwMode="auto">
                <a:xfrm>
                  <a:off x="910" y="2841"/>
                  <a:ext cx="12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0" name="Rectangle 1624"/>
                <p:cNvSpPr>
                  <a:spLocks noChangeArrowheads="1"/>
                </p:cNvSpPr>
                <p:nvPr/>
              </p:nvSpPr>
              <p:spPr bwMode="auto">
                <a:xfrm>
                  <a:off x="1161" y="2752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1" name="Oval 1625"/>
                <p:cNvSpPr>
                  <a:spLocks noChangeArrowheads="1"/>
                </p:cNvSpPr>
                <p:nvPr/>
              </p:nvSpPr>
              <p:spPr bwMode="auto">
                <a:xfrm>
                  <a:off x="1161" y="2749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2" name="Oval 1626"/>
                <p:cNvSpPr>
                  <a:spLocks noChangeArrowheads="1"/>
                </p:cNvSpPr>
                <p:nvPr/>
              </p:nvSpPr>
              <p:spPr bwMode="auto">
                <a:xfrm>
                  <a:off x="1161" y="2747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3" name="Freeform 1627"/>
                <p:cNvSpPr>
                  <a:spLocks/>
                </p:cNvSpPr>
                <p:nvPr/>
              </p:nvSpPr>
              <p:spPr bwMode="auto">
                <a:xfrm>
                  <a:off x="1564" y="3379"/>
                  <a:ext cx="497" cy="181"/>
                </a:xfrm>
                <a:custGeom>
                  <a:avLst/>
                  <a:gdLst>
                    <a:gd name="T0" fmla="*/ 694 w 694"/>
                    <a:gd name="T1" fmla="*/ 121 h 252"/>
                    <a:gd name="T2" fmla="*/ 689 w 694"/>
                    <a:gd name="T3" fmla="*/ 101 h 252"/>
                    <a:gd name="T4" fmla="*/ 679 w 694"/>
                    <a:gd name="T5" fmla="*/ 88 h 252"/>
                    <a:gd name="T6" fmla="*/ 654 w 694"/>
                    <a:gd name="T7" fmla="*/ 68 h 252"/>
                    <a:gd name="T8" fmla="*/ 616 w 694"/>
                    <a:gd name="T9" fmla="*/ 48 h 252"/>
                    <a:gd name="T10" fmla="*/ 568 w 694"/>
                    <a:gd name="T11" fmla="*/ 30 h 252"/>
                    <a:gd name="T12" fmla="*/ 513 w 694"/>
                    <a:gd name="T13" fmla="*/ 15 h 252"/>
                    <a:gd name="T14" fmla="*/ 450 w 694"/>
                    <a:gd name="T15" fmla="*/ 8 h 252"/>
                    <a:gd name="T16" fmla="*/ 382 w 694"/>
                    <a:gd name="T17" fmla="*/ 3 h 252"/>
                    <a:gd name="T18" fmla="*/ 312 w 694"/>
                    <a:gd name="T19" fmla="*/ 3 h 252"/>
                    <a:gd name="T20" fmla="*/ 244 w 694"/>
                    <a:gd name="T21" fmla="*/ 8 h 252"/>
                    <a:gd name="T22" fmla="*/ 181 w 694"/>
                    <a:gd name="T23" fmla="*/ 15 h 252"/>
                    <a:gd name="T24" fmla="*/ 126 w 694"/>
                    <a:gd name="T25" fmla="*/ 30 h 252"/>
                    <a:gd name="T26" fmla="*/ 78 w 694"/>
                    <a:gd name="T27" fmla="*/ 48 h 252"/>
                    <a:gd name="T28" fmla="*/ 43 w 694"/>
                    <a:gd name="T29" fmla="*/ 68 h 252"/>
                    <a:gd name="T30" fmla="*/ 15 w 694"/>
                    <a:gd name="T31" fmla="*/ 88 h 252"/>
                    <a:gd name="T32" fmla="*/ 3 w 694"/>
                    <a:gd name="T33" fmla="*/ 109 h 252"/>
                    <a:gd name="T34" fmla="*/ 0 w 694"/>
                    <a:gd name="T35" fmla="*/ 126 h 252"/>
                    <a:gd name="T36" fmla="*/ 3 w 694"/>
                    <a:gd name="T37" fmla="*/ 139 h 252"/>
                    <a:gd name="T38" fmla="*/ 10 w 694"/>
                    <a:gd name="T39" fmla="*/ 159 h 252"/>
                    <a:gd name="T40" fmla="*/ 28 w 694"/>
                    <a:gd name="T41" fmla="*/ 177 h 252"/>
                    <a:gd name="T42" fmla="*/ 58 w 694"/>
                    <a:gd name="T43" fmla="*/ 197 h 252"/>
                    <a:gd name="T44" fmla="*/ 101 w 694"/>
                    <a:gd name="T45" fmla="*/ 217 h 252"/>
                    <a:gd name="T46" fmla="*/ 153 w 694"/>
                    <a:gd name="T47" fmla="*/ 232 h 252"/>
                    <a:gd name="T48" fmla="*/ 211 w 694"/>
                    <a:gd name="T49" fmla="*/ 242 h 252"/>
                    <a:gd name="T50" fmla="*/ 277 w 694"/>
                    <a:gd name="T51" fmla="*/ 250 h 252"/>
                    <a:gd name="T52" fmla="*/ 347 w 694"/>
                    <a:gd name="T53" fmla="*/ 252 h 252"/>
                    <a:gd name="T54" fmla="*/ 417 w 694"/>
                    <a:gd name="T55" fmla="*/ 250 h 252"/>
                    <a:gd name="T56" fmla="*/ 483 w 694"/>
                    <a:gd name="T57" fmla="*/ 242 h 252"/>
                    <a:gd name="T58" fmla="*/ 541 w 694"/>
                    <a:gd name="T59" fmla="*/ 232 h 252"/>
                    <a:gd name="T60" fmla="*/ 593 w 694"/>
                    <a:gd name="T61" fmla="*/ 217 h 252"/>
                    <a:gd name="T62" fmla="*/ 636 w 694"/>
                    <a:gd name="T63" fmla="*/ 197 h 252"/>
                    <a:gd name="T64" fmla="*/ 666 w 694"/>
                    <a:gd name="T65" fmla="*/ 177 h 252"/>
                    <a:gd name="T66" fmla="*/ 689 w 694"/>
                    <a:gd name="T67" fmla="*/ 151 h 252"/>
                    <a:gd name="T68" fmla="*/ 694 w 694"/>
                    <a:gd name="T69" fmla="*/ 139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4" h="252">
                      <a:moveTo>
                        <a:pt x="694" y="126"/>
                      </a:moveTo>
                      <a:lnTo>
                        <a:pt x="694" y="121"/>
                      </a:lnTo>
                      <a:lnTo>
                        <a:pt x="694" y="114"/>
                      </a:lnTo>
                      <a:lnTo>
                        <a:pt x="689" y="101"/>
                      </a:lnTo>
                      <a:lnTo>
                        <a:pt x="684" y="96"/>
                      </a:lnTo>
                      <a:lnTo>
                        <a:pt x="679" y="88"/>
                      </a:lnTo>
                      <a:lnTo>
                        <a:pt x="666" y="78"/>
                      </a:lnTo>
                      <a:lnTo>
                        <a:pt x="654" y="68"/>
                      </a:lnTo>
                      <a:lnTo>
                        <a:pt x="636" y="56"/>
                      </a:lnTo>
                      <a:lnTo>
                        <a:pt x="616" y="48"/>
                      </a:lnTo>
                      <a:lnTo>
                        <a:pt x="593" y="38"/>
                      </a:lnTo>
                      <a:lnTo>
                        <a:pt x="568" y="30"/>
                      </a:lnTo>
                      <a:lnTo>
                        <a:pt x="541" y="23"/>
                      </a:lnTo>
                      <a:lnTo>
                        <a:pt x="513" y="15"/>
                      </a:lnTo>
                      <a:lnTo>
                        <a:pt x="483" y="10"/>
                      </a:lnTo>
                      <a:lnTo>
                        <a:pt x="450" y="8"/>
                      </a:lnTo>
                      <a:lnTo>
                        <a:pt x="417" y="3"/>
                      </a:lnTo>
                      <a:lnTo>
                        <a:pt x="382" y="3"/>
                      </a:lnTo>
                      <a:lnTo>
                        <a:pt x="347" y="0"/>
                      </a:lnTo>
                      <a:lnTo>
                        <a:pt x="312" y="3"/>
                      </a:lnTo>
                      <a:lnTo>
                        <a:pt x="277" y="3"/>
                      </a:lnTo>
                      <a:lnTo>
                        <a:pt x="244" y="8"/>
                      </a:lnTo>
                      <a:lnTo>
                        <a:pt x="211" y="10"/>
                      </a:lnTo>
                      <a:lnTo>
                        <a:pt x="181" y="15"/>
                      </a:lnTo>
                      <a:lnTo>
                        <a:pt x="153" y="23"/>
                      </a:lnTo>
                      <a:lnTo>
                        <a:pt x="126" y="30"/>
                      </a:lnTo>
                      <a:lnTo>
                        <a:pt x="101" y="38"/>
                      </a:lnTo>
                      <a:lnTo>
                        <a:pt x="78" y="48"/>
                      </a:lnTo>
                      <a:lnTo>
                        <a:pt x="58" y="56"/>
                      </a:lnTo>
                      <a:lnTo>
                        <a:pt x="43" y="68"/>
                      </a:lnTo>
                      <a:lnTo>
                        <a:pt x="28" y="78"/>
                      </a:lnTo>
                      <a:lnTo>
                        <a:pt x="15" y="88"/>
                      </a:lnTo>
                      <a:lnTo>
                        <a:pt x="8" y="101"/>
                      </a:lnTo>
                      <a:lnTo>
                        <a:pt x="3" y="109"/>
                      </a:lnTo>
                      <a:lnTo>
                        <a:pt x="3" y="114"/>
                      </a:lnTo>
                      <a:lnTo>
                        <a:pt x="0" y="126"/>
                      </a:lnTo>
                      <a:lnTo>
                        <a:pt x="0" y="134"/>
                      </a:lnTo>
                      <a:lnTo>
                        <a:pt x="3" y="139"/>
                      </a:lnTo>
                      <a:lnTo>
                        <a:pt x="8" y="151"/>
                      </a:lnTo>
                      <a:lnTo>
                        <a:pt x="10" y="159"/>
                      </a:lnTo>
                      <a:lnTo>
                        <a:pt x="15" y="164"/>
                      </a:lnTo>
                      <a:lnTo>
                        <a:pt x="28" y="177"/>
                      </a:lnTo>
                      <a:lnTo>
                        <a:pt x="43" y="187"/>
                      </a:lnTo>
                      <a:lnTo>
                        <a:pt x="58" y="197"/>
                      </a:lnTo>
                      <a:lnTo>
                        <a:pt x="78" y="207"/>
                      </a:lnTo>
                      <a:lnTo>
                        <a:pt x="101" y="217"/>
                      </a:lnTo>
                      <a:lnTo>
                        <a:pt x="126" y="225"/>
                      </a:lnTo>
                      <a:lnTo>
                        <a:pt x="153" y="232"/>
                      </a:lnTo>
                      <a:lnTo>
                        <a:pt x="181" y="237"/>
                      </a:lnTo>
                      <a:lnTo>
                        <a:pt x="211" y="242"/>
                      </a:lnTo>
                      <a:lnTo>
                        <a:pt x="244" y="247"/>
                      </a:lnTo>
                      <a:lnTo>
                        <a:pt x="277" y="250"/>
                      </a:lnTo>
                      <a:lnTo>
                        <a:pt x="312" y="252"/>
                      </a:lnTo>
                      <a:lnTo>
                        <a:pt x="347" y="252"/>
                      </a:lnTo>
                      <a:lnTo>
                        <a:pt x="382" y="252"/>
                      </a:lnTo>
                      <a:lnTo>
                        <a:pt x="417" y="250"/>
                      </a:lnTo>
                      <a:lnTo>
                        <a:pt x="450" y="247"/>
                      </a:lnTo>
                      <a:lnTo>
                        <a:pt x="483" y="242"/>
                      </a:lnTo>
                      <a:lnTo>
                        <a:pt x="513" y="237"/>
                      </a:lnTo>
                      <a:lnTo>
                        <a:pt x="541" y="232"/>
                      </a:lnTo>
                      <a:lnTo>
                        <a:pt x="568" y="225"/>
                      </a:lnTo>
                      <a:lnTo>
                        <a:pt x="593" y="217"/>
                      </a:lnTo>
                      <a:lnTo>
                        <a:pt x="616" y="207"/>
                      </a:lnTo>
                      <a:lnTo>
                        <a:pt x="636" y="197"/>
                      </a:lnTo>
                      <a:lnTo>
                        <a:pt x="654" y="187"/>
                      </a:lnTo>
                      <a:lnTo>
                        <a:pt x="666" y="177"/>
                      </a:lnTo>
                      <a:lnTo>
                        <a:pt x="679" y="164"/>
                      </a:lnTo>
                      <a:lnTo>
                        <a:pt x="689" y="151"/>
                      </a:lnTo>
                      <a:lnTo>
                        <a:pt x="691" y="146"/>
                      </a:lnTo>
                      <a:lnTo>
                        <a:pt x="694" y="139"/>
                      </a:lnTo>
                      <a:lnTo>
                        <a:pt x="694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4" name="Freeform 1628"/>
                <p:cNvSpPr>
                  <a:spLocks/>
                </p:cNvSpPr>
                <p:nvPr/>
              </p:nvSpPr>
              <p:spPr bwMode="auto">
                <a:xfrm>
                  <a:off x="1813" y="3376"/>
                  <a:ext cx="252" cy="96"/>
                </a:xfrm>
                <a:custGeom>
                  <a:avLst/>
                  <a:gdLst>
                    <a:gd name="T0" fmla="*/ 339 w 352"/>
                    <a:gd name="T1" fmla="*/ 134 h 134"/>
                    <a:gd name="T2" fmla="*/ 332 w 352"/>
                    <a:gd name="T3" fmla="*/ 111 h 134"/>
                    <a:gd name="T4" fmla="*/ 314 w 352"/>
                    <a:gd name="T5" fmla="*/ 88 h 134"/>
                    <a:gd name="T6" fmla="*/ 284 w 352"/>
                    <a:gd name="T7" fmla="*/ 68 h 134"/>
                    <a:gd name="T8" fmla="*/ 241 w 352"/>
                    <a:gd name="T9" fmla="*/ 50 h 134"/>
                    <a:gd name="T10" fmla="*/ 191 w 352"/>
                    <a:gd name="T11" fmla="*/ 35 h 134"/>
                    <a:gd name="T12" fmla="*/ 136 w 352"/>
                    <a:gd name="T13" fmla="*/ 23 h 134"/>
                    <a:gd name="T14" fmla="*/ 70 w 352"/>
                    <a:gd name="T15" fmla="*/ 15 h 134"/>
                    <a:gd name="T16" fmla="*/ 0 w 352"/>
                    <a:gd name="T17" fmla="*/ 13 h 134"/>
                    <a:gd name="T18" fmla="*/ 0 w 352"/>
                    <a:gd name="T19" fmla="*/ 0 h 134"/>
                    <a:gd name="T20" fmla="*/ 70 w 352"/>
                    <a:gd name="T21" fmla="*/ 2 h 134"/>
                    <a:gd name="T22" fmla="*/ 136 w 352"/>
                    <a:gd name="T23" fmla="*/ 10 h 134"/>
                    <a:gd name="T24" fmla="*/ 196 w 352"/>
                    <a:gd name="T25" fmla="*/ 23 h 134"/>
                    <a:gd name="T26" fmla="*/ 249 w 352"/>
                    <a:gd name="T27" fmla="*/ 38 h 134"/>
                    <a:gd name="T28" fmla="*/ 292 w 352"/>
                    <a:gd name="T29" fmla="*/ 55 h 134"/>
                    <a:gd name="T30" fmla="*/ 324 w 352"/>
                    <a:gd name="T31" fmla="*/ 78 h 134"/>
                    <a:gd name="T32" fmla="*/ 344 w 352"/>
                    <a:gd name="T33" fmla="*/ 103 h 134"/>
                    <a:gd name="T34" fmla="*/ 352 w 352"/>
                    <a:gd name="T35" fmla="*/ 129 h 134"/>
                    <a:gd name="T36" fmla="*/ 339 w 352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4">
                      <a:moveTo>
                        <a:pt x="339" y="134"/>
                      </a:moveTo>
                      <a:lnTo>
                        <a:pt x="332" y="111"/>
                      </a:lnTo>
                      <a:lnTo>
                        <a:pt x="314" y="88"/>
                      </a:lnTo>
                      <a:lnTo>
                        <a:pt x="284" y="68"/>
                      </a:lnTo>
                      <a:lnTo>
                        <a:pt x="241" y="50"/>
                      </a:lnTo>
                      <a:lnTo>
                        <a:pt x="191" y="35"/>
                      </a:lnTo>
                      <a:lnTo>
                        <a:pt x="136" y="23"/>
                      </a:lnTo>
                      <a:lnTo>
                        <a:pt x="70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0" y="2"/>
                      </a:lnTo>
                      <a:lnTo>
                        <a:pt x="136" y="10"/>
                      </a:lnTo>
                      <a:lnTo>
                        <a:pt x="196" y="23"/>
                      </a:lnTo>
                      <a:lnTo>
                        <a:pt x="249" y="38"/>
                      </a:lnTo>
                      <a:lnTo>
                        <a:pt x="292" y="55"/>
                      </a:lnTo>
                      <a:lnTo>
                        <a:pt x="324" y="78"/>
                      </a:lnTo>
                      <a:lnTo>
                        <a:pt x="344" y="103"/>
                      </a:lnTo>
                      <a:lnTo>
                        <a:pt x="352" y="129"/>
                      </a:lnTo>
                      <a:lnTo>
                        <a:pt x="339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5" name="Freeform 1629"/>
                <p:cNvSpPr>
                  <a:spLocks/>
                </p:cNvSpPr>
                <p:nvPr/>
              </p:nvSpPr>
              <p:spPr bwMode="auto">
                <a:xfrm>
                  <a:off x="1559" y="3376"/>
                  <a:ext cx="254" cy="94"/>
                </a:xfrm>
                <a:custGeom>
                  <a:avLst/>
                  <a:gdLst>
                    <a:gd name="T0" fmla="*/ 354 w 354"/>
                    <a:gd name="T1" fmla="*/ 13 h 131"/>
                    <a:gd name="T2" fmla="*/ 284 w 354"/>
                    <a:gd name="T3" fmla="*/ 15 h 131"/>
                    <a:gd name="T4" fmla="*/ 221 w 354"/>
                    <a:gd name="T5" fmla="*/ 23 h 131"/>
                    <a:gd name="T6" fmla="*/ 163 w 354"/>
                    <a:gd name="T7" fmla="*/ 35 h 131"/>
                    <a:gd name="T8" fmla="*/ 110 w 354"/>
                    <a:gd name="T9" fmla="*/ 50 h 131"/>
                    <a:gd name="T10" fmla="*/ 67 w 354"/>
                    <a:gd name="T11" fmla="*/ 68 h 131"/>
                    <a:gd name="T12" fmla="*/ 40 w 354"/>
                    <a:gd name="T13" fmla="*/ 91 h 131"/>
                    <a:gd name="T14" fmla="*/ 20 w 354"/>
                    <a:gd name="T15" fmla="*/ 111 h 131"/>
                    <a:gd name="T16" fmla="*/ 15 w 354"/>
                    <a:gd name="T17" fmla="*/ 131 h 131"/>
                    <a:gd name="T18" fmla="*/ 0 w 354"/>
                    <a:gd name="T19" fmla="*/ 129 h 131"/>
                    <a:gd name="T20" fmla="*/ 7 w 354"/>
                    <a:gd name="T21" fmla="*/ 103 h 131"/>
                    <a:gd name="T22" fmla="*/ 30 w 354"/>
                    <a:gd name="T23" fmla="*/ 78 h 131"/>
                    <a:gd name="T24" fmla="*/ 60 w 354"/>
                    <a:gd name="T25" fmla="*/ 55 h 131"/>
                    <a:gd name="T26" fmla="*/ 103 w 354"/>
                    <a:gd name="T27" fmla="*/ 38 h 131"/>
                    <a:gd name="T28" fmla="*/ 158 w 354"/>
                    <a:gd name="T29" fmla="*/ 23 h 131"/>
                    <a:gd name="T30" fmla="*/ 216 w 354"/>
                    <a:gd name="T31" fmla="*/ 10 h 131"/>
                    <a:gd name="T32" fmla="*/ 284 w 354"/>
                    <a:gd name="T33" fmla="*/ 2 h 131"/>
                    <a:gd name="T34" fmla="*/ 354 w 354"/>
                    <a:gd name="T35" fmla="*/ 0 h 131"/>
                    <a:gd name="T36" fmla="*/ 354 w 354"/>
                    <a:gd name="T37" fmla="*/ 13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1">
                      <a:moveTo>
                        <a:pt x="354" y="13"/>
                      </a:moveTo>
                      <a:lnTo>
                        <a:pt x="284" y="15"/>
                      </a:lnTo>
                      <a:lnTo>
                        <a:pt x="221" y="23"/>
                      </a:lnTo>
                      <a:lnTo>
                        <a:pt x="163" y="35"/>
                      </a:lnTo>
                      <a:lnTo>
                        <a:pt x="110" y="50"/>
                      </a:lnTo>
                      <a:lnTo>
                        <a:pt x="67" y="68"/>
                      </a:lnTo>
                      <a:lnTo>
                        <a:pt x="40" y="91"/>
                      </a:lnTo>
                      <a:lnTo>
                        <a:pt x="20" y="111"/>
                      </a:lnTo>
                      <a:lnTo>
                        <a:pt x="15" y="131"/>
                      </a:lnTo>
                      <a:lnTo>
                        <a:pt x="0" y="129"/>
                      </a:lnTo>
                      <a:lnTo>
                        <a:pt x="7" y="103"/>
                      </a:lnTo>
                      <a:lnTo>
                        <a:pt x="30" y="78"/>
                      </a:lnTo>
                      <a:lnTo>
                        <a:pt x="60" y="55"/>
                      </a:lnTo>
                      <a:lnTo>
                        <a:pt x="103" y="38"/>
                      </a:lnTo>
                      <a:lnTo>
                        <a:pt x="158" y="23"/>
                      </a:lnTo>
                      <a:lnTo>
                        <a:pt x="216" y="10"/>
                      </a:lnTo>
                      <a:lnTo>
                        <a:pt x="284" y="2"/>
                      </a:lnTo>
                      <a:lnTo>
                        <a:pt x="354" y="0"/>
                      </a:lnTo>
                      <a:lnTo>
                        <a:pt x="35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6" name="Oval 1630"/>
                <p:cNvSpPr>
                  <a:spLocks noChangeArrowheads="1"/>
                </p:cNvSpPr>
                <p:nvPr/>
              </p:nvSpPr>
              <p:spPr bwMode="auto">
                <a:xfrm>
                  <a:off x="1807" y="3374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7" name="Freeform 1631"/>
                <p:cNvSpPr>
                  <a:spLocks/>
                </p:cNvSpPr>
                <p:nvPr/>
              </p:nvSpPr>
              <p:spPr bwMode="auto">
                <a:xfrm>
                  <a:off x="1559" y="3470"/>
                  <a:ext cx="254" cy="96"/>
                </a:xfrm>
                <a:custGeom>
                  <a:avLst/>
                  <a:gdLst>
                    <a:gd name="T0" fmla="*/ 15 w 354"/>
                    <a:gd name="T1" fmla="*/ 0 h 134"/>
                    <a:gd name="T2" fmla="*/ 20 w 354"/>
                    <a:gd name="T3" fmla="*/ 23 h 134"/>
                    <a:gd name="T4" fmla="*/ 37 w 354"/>
                    <a:gd name="T5" fmla="*/ 46 h 134"/>
                    <a:gd name="T6" fmla="*/ 67 w 354"/>
                    <a:gd name="T7" fmla="*/ 66 h 134"/>
                    <a:gd name="T8" fmla="*/ 108 w 354"/>
                    <a:gd name="T9" fmla="*/ 81 h 134"/>
                    <a:gd name="T10" fmla="*/ 160 w 354"/>
                    <a:gd name="T11" fmla="*/ 99 h 134"/>
                    <a:gd name="T12" fmla="*/ 218 w 354"/>
                    <a:gd name="T13" fmla="*/ 109 h 134"/>
                    <a:gd name="T14" fmla="*/ 284 w 354"/>
                    <a:gd name="T15" fmla="*/ 116 h 134"/>
                    <a:gd name="T16" fmla="*/ 354 w 354"/>
                    <a:gd name="T17" fmla="*/ 119 h 134"/>
                    <a:gd name="T18" fmla="*/ 354 w 354"/>
                    <a:gd name="T19" fmla="*/ 134 h 134"/>
                    <a:gd name="T20" fmla="*/ 284 w 354"/>
                    <a:gd name="T21" fmla="*/ 131 h 134"/>
                    <a:gd name="T22" fmla="*/ 216 w 354"/>
                    <a:gd name="T23" fmla="*/ 124 h 134"/>
                    <a:gd name="T24" fmla="*/ 158 w 354"/>
                    <a:gd name="T25" fmla="*/ 114 h 134"/>
                    <a:gd name="T26" fmla="*/ 105 w 354"/>
                    <a:gd name="T27" fmla="*/ 96 h 134"/>
                    <a:gd name="T28" fmla="*/ 60 w 354"/>
                    <a:gd name="T29" fmla="*/ 78 h 134"/>
                    <a:gd name="T30" fmla="*/ 30 w 354"/>
                    <a:gd name="T31" fmla="*/ 58 h 134"/>
                    <a:gd name="T32" fmla="*/ 7 w 354"/>
                    <a:gd name="T33" fmla="*/ 30 h 134"/>
                    <a:gd name="T34" fmla="*/ 0 w 354"/>
                    <a:gd name="T35" fmla="*/ 3 h 134"/>
                    <a:gd name="T36" fmla="*/ 15 w 354"/>
                    <a:gd name="T37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4">
                      <a:moveTo>
                        <a:pt x="15" y="0"/>
                      </a:moveTo>
                      <a:lnTo>
                        <a:pt x="20" y="23"/>
                      </a:lnTo>
                      <a:lnTo>
                        <a:pt x="37" y="46"/>
                      </a:lnTo>
                      <a:lnTo>
                        <a:pt x="67" y="66"/>
                      </a:lnTo>
                      <a:lnTo>
                        <a:pt x="108" y="81"/>
                      </a:lnTo>
                      <a:lnTo>
                        <a:pt x="160" y="99"/>
                      </a:lnTo>
                      <a:lnTo>
                        <a:pt x="218" y="109"/>
                      </a:lnTo>
                      <a:lnTo>
                        <a:pt x="284" y="116"/>
                      </a:lnTo>
                      <a:lnTo>
                        <a:pt x="354" y="119"/>
                      </a:lnTo>
                      <a:lnTo>
                        <a:pt x="354" y="134"/>
                      </a:lnTo>
                      <a:lnTo>
                        <a:pt x="284" y="131"/>
                      </a:lnTo>
                      <a:lnTo>
                        <a:pt x="216" y="124"/>
                      </a:lnTo>
                      <a:lnTo>
                        <a:pt x="158" y="114"/>
                      </a:lnTo>
                      <a:lnTo>
                        <a:pt x="105" y="96"/>
                      </a:lnTo>
                      <a:lnTo>
                        <a:pt x="60" y="78"/>
                      </a:lnTo>
                      <a:lnTo>
                        <a:pt x="30" y="58"/>
                      </a:lnTo>
                      <a:lnTo>
                        <a:pt x="7" y="30"/>
                      </a:lnTo>
                      <a:lnTo>
                        <a:pt x="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8" name="Oval 1632"/>
                <p:cNvSpPr>
                  <a:spLocks noChangeArrowheads="1"/>
                </p:cNvSpPr>
                <p:nvPr/>
              </p:nvSpPr>
              <p:spPr bwMode="auto">
                <a:xfrm>
                  <a:off x="1559" y="3465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89" name="Freeform 1633"/>
                <p:cNvSpPr>
                  <a:spLocks/>
                </p:cNvSpPr>
                <p:nvPr/>
              </p:nvSpPr>
              <p:spPr bwMode="auto">
                <a:xfrm>
                  <a:off x="1813" y="3468"/>
                  <a:ext cx="252" cy="98"/>
                </a:xfrm>
                <a:custGeom>
                  <a:avLst/>
                  <a:gdLst>
                    <a:gd name="T0" fmla="*/ 0 w 352"/>
                    <a:gd name="T1" fmla="*/ 121 h 136"/>
                    <a:gd name="T2" fmla="*/ 70 w 352"/>
                    <a:gd name="T3" fmla="*/ 118 h 136"/>
                    <a:gd name="T4" fmla="*/ 136 w 352"/>
                    <a:gd name="T5" fmla="*/ 111 h 136"/>
                    <a:gd name="T6" fmla="*/ 194 w 352"/>
                    <a:gd name="T7" fmla="*/ 101 h 136"/>
                    <a:gd name="T8" fmla="*/ 246 w 352"/>
                    <a:gd name="T9" fmla="*/ 83 h 136"/>
                    <a:gd name="T10" fmla="*/ 284 w 352"/>
                    <a:gd name="T11" fmla="*/ 68 h 136"/>
                    <a:gd name="T12" fmla="*/ 314 w 352"/>
                    <a:gd name="T13" fmla="*/ 48 h 136"/>
                    <a:gd name="T14" fmla="*/ 332 w 352"/>
                    <a:gd name="T15" fmla="*/ 25 h 136"/>
                    <a:gd name="T16" fmla="*/ 339 w 352"/>
                    <a:gd name="T17" fmla="*/ 0 h 136"/>
                    <a:gd name="T18" fmla="*/ 352 w 352"/>
                    <a:gd name="T19" fmla="*/ 7 h 136"/>
                    <a:gd name="T20" fmla="*/ 344 w 352"/>
                    <a:gd name="T21" fmla="*/ 32 h 136"/>
                    <a:gd name="T22" fmla="*/ 324 w 352"/>
                    <a:gd name="T23" fmla="*/ 60 h 136"/>
                    <a:gd name="T24" fmla="*/ 292 w 352"/>
                    <a:gd name="T25" fmla="*/ 80 h 136"/>
                    <a:gd name="T26" fmla="*/ 249 w 352"/>
                    <a:gd name="T27" fmla="*/ 98 h 136"/>
                    <a:gd name="T28" fmla="*/ 196 w 352"/>
                    <a:gd name="T29" fmla="*/ 116 h 136"/>
                    <a:gd name="T30" fmla="*/ 136 w 352"/>
                    <a:gd name="T31" fmla="*/ 126 h 136"/>
                    <a:gd name="T32" fmla="*/ 70 w 352"/>
                    <a:gd name="T33" fmla="*/ 133 h 136"/>
                    <a:gd name="T34" fmla="*/ 0 w 352"/>
                    <a:gd name="T35" fmla="*/ 136 h 136"/>
                    <a:gd name="T36" fmla="*/ 0 w 352"/>
                    <a:gd name="T37" fmla="*/ 12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6">
                      <a:moveTo>
                        <a:pt x="0" y="121"/>
                      </a:moveTo>
                      <a:lnTo>
                        <a:pt x="70" y="118"/>
                      </a:lnTo>
                      <a:lnTo>
                        <a:pt x="136" y="111"/>
                      </a:lnTo>
                      <a:lnTo>
                        <a:pt x="194" y="101"/>
                      </a:lnTo>
                      <a:lnTo>
                        <a:pt x="246" y="83"/>
                      </a:lnTo>
                      <a:lnTo>
                        <a:pt x="284" y="68"/>
                      </a:lnTo>
                      <a:lnTo>
                        <a:pt x="314" y="48"/>
                      </a:lnTo>
                      <a:lnTo>
                        <a:pt x="332" y="25"/>
                      </a:lnTo>
                      <a:lnTo>
                        <a:pt x="339" y="0"/>
                      </a:lnTo>
                      <a:lnTo>
                        <a:pt x="352" y="7"/>
                      </a:lnTo>
                      <a:lnTo>
                        <a:pt x="344" y="32"/>
                      </a:lnTo>
                      <a:lnTo>
                        <a:pt x="324" y="60"/>
                      </a:lnTo>
                      <a:lnTo>
                        <a:pt x="292" y="80"/>
                      </a:lnTo>
                      <a:lnTo>
                        <a:pt x="249" y="98"/>
                      </a:lnTo>
                      <a:lnTo>
                        <a:pt x="196" y="116"/>
                      </a:lnTo>
                      <a:lnTo>
                        <a:pt x="136" y="126"/>
                      </a:lnTo>
                      <a:lnTo>
                        <a:pt x="70" y="133"/>
                      </a:lnTo>
                      <a:lnTo>
                        <a:pt x="0" y="13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0" name="Oval 1634"/>
                <p:cNvSpPr>
                  <a:spLocks noChangeArrowheads="1"/>
                </p:cNvSpPr>
                <p:nvPr/>
              </p:nvSpPr>
              <p:spPr bwMode="auto">
                <a:xfrm>
                  <a:off x="1807" y="3555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1" name="Oval 1635"/>
                <p:cNvSpPr>
                  <a:spLocks noChangeArrowheads="1"/>
                </p:cNvSpPr>
                <p:nvPr/>
              </p:nvSpPr>
              <p:spPr bwMode="auto">
                <a:xfrm>
                  <a:off x="2055" y="3465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2" name="Freeform 1636"/>
                <p:cNvSpPr>
                  <a:spLocks/>
                </p:cNvSpPr>
                <p:nvPr/>
              </p:nvSpPr>
              <p:spPr bwMode="auto">
                <a:xfrm>
                  <a:off x="3164" y="3508"/>
                  <a:ext cx="501" cy="184"/>
                </a:xfrm>
                <a:custGeom>
                  <a:avLst/>
                  <a:gdLst>
                    <a:gd name="T0" fmla="*/ 696 w 699"/>
                    <a:gd name="T1" fmla="*/ 114 h 258"/>
                    <a:gd name="T2" fmla="*/ 689 w 699"/>
                    <a:gd name="T3" fmla="*/ 96 h 258"/>
                    <a:gd name="T4" fmla="*/ 671 w 699"/>
                    <a:gd name="T5" fmla="*/ 78 h 258"/>
                    <a:gd name="T6" fmla="*/ 639 w 699"/>
                    <a:gd name="T7" fmla="*/ 58 h 258"/>
                    <a:gd name="T8" fmla="*/ 596 w 699"/>
                    <a:gd name="T9" fmla="*/ 38 h 258"/>
                    <a:gd name="T10" fmla="*/ 546 w 699"/>
                    <a:gd name="T11" fmla="*/ 23 h 258"/>
                    <a:gd name="T12" fmla="*/ 485 w 699"/>
                    <a:gd name="T13" fmla="*/ 10 h 258"/>
                    <a:gd name="T14" fmla="*/ 420 w 699"/>
                    <a:gd name="T15" fmla="*/ 3 h 258"/>
                    <a:gd name="T16" fmla="*/ 349 w 699"/>
                    <a:gd name="T17" fmla="*/ 0 h 258"/>
                    <a:gd name="T18" fmla="*/ 279 w 699"/>
                    <a:gd name="T19" fmla="*/ 3 h 258"/>
                    <a:gd name="T20" fmla="*/ 214 w 699"/>
                    <a:gd name="T21" fmla="*/ 10 h 258"/>
                    <a:gd name="T22" fmla="*/ 153 w 699"/>
                    <a:gd name="T23" fmla="*/ 23 h 258"/>
                    <a:gd name="T24" fmla="*/ 103 w 699"/>
                    <a:gd name="T25" fmla="*/ 38 h 258"/>
                    <a:gd name="T26" fmla="*/ 60 w 699"/>
                    <a:gd name="T27" fmla="*/ 58 h 258"/>
                    <a:gd name="T28" fmla="*/ 28 w 699"/>
                    <a:gd name="T29" fmla="*/ 81 h 258"/>
                    <a:gd name="T30" fmla="*/ 8 w 699"/>
                    <a:gd name="T31" fmla="*/ 104 h 258"/>
                    <a:gd name="T32" fmla="*/ 3 w 699"/>
                    <a:gd name="T33" fmla="*/ 116 h 258"/>
                    <a:gd name="T34" fmla="*/ 3 w 699"/>
                    <a:gd name="T35" fmla="*/ 144 h 258"/>
                    <a:gd name="T36" fmla="*/ 10 w 699"/>
                    <a:gd name="T37" fmla="*/ 162 h 258"/>
                    <a:gd name="T38" fmla="*/ 28 w 699"/>
                    <a:gd name="T39" fmla="*/ 179 h 258"/>
                    <a:gd name="T40" fmla="*/ 60 w 699"/>
                    <a:gd name="T41" fmla="*/ 202 h 258"/>
                    <a:gd name="T42" fmla="*/ 103 w 699"/>
                    <a:gd name="T43" fmla="*/ 220 h 258"/>
                    <a:gd name="T44" fmla="*/ 153 w 699"/>
                    <a:gd name="T45" fmla="*/ 238 h 258"/>
                    <a:gd name="T46" fmla="*/ 214 w 699"/>
                    <a:gd name="T47" fmla="*/ 248 h 258"/>
                    <a:gd name="T48" fmla="*/ 279 w 699"/>
                    <a:gd name="T49" fmla="*/ 255 h 258"/>
                    <a:gd name="T50" fmla="*/ 349 w 699"/>
                    <a:gd name="T51" fmla="*/ 258 h 258"/>
                    <a:gd name="T52" fmla="*/ 420 w 699"/>
                    <a:gd name="T53" fmla="*/ 255 h 258"/>
                    <a:gd name="T54" fmla="*/ 485 w 699"/>
                    <a:gd name="T55" fmla="*/ 248 h 258"/>
                    <a:gd name="T56" fmla="*/ 546 w 699"/>
                    <a:gd name="T57" fmla="*/ 238 h 258"/>
                    <a:gd name="T58" fmla="*/ 596 w 699"/>
                    <a:gd name="T59" fmla="*/ 220 h 258"/>
                    <a:gd name="T60" fmla="*/ 639 w 699"/>
                    <a:gd name="T61" fmla="*/ 202 h 258"/>
                    <a:gd name="T62" fmla="*/ 671 w 699"/>
                    <a:gd name="T63" fmla="*/ 179 h 258"/>
                    <a:gd name="T64" fmla="*/ 691 w 699"/>
                    <a:gd name="T65" fmla="*/ 157 h 258"/>
                    <a:gd name="T66" fmla="*/ 696 w 699"/>
                    <a:gd name="T67" fmla="*/ 144 h 258"/>
                    <a:gd name="T68" fmla="*/ 699 w 699"/>
                    <a:gd name="T69" fmla="*/ 126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9" h="258">
                      <a:moveTo>
                        <a:pt x="699" y="126"/>
                      </a:moveTo>
                      <a:lnTo>
                        <a:pt x="696" y="114"/>
                      </a:lnTo>
                      <a:lnTo>
                        <a:pt x="691" y="101"/>
                      </a:lnTo>
                      <a:lnTo>
                        <a:pt x="689" y="96"/>
                      </a:lnTo>
                      <a:lnTo>
                        <a:pt x="684" y="91"/>
                      </a:lnTo>
                      <a:lnTo>
                        <a:pt x="671" y="78"/>
                      </a:lnTo>
                      <a:lnTo>
                        <a:pt x="656" y="68"/>
                      </a:lnTo>
                      <a:lnTo>
                        <a:pt x="639" y="58"/>
                      </a:lnTo>
                      <a:lnTo>
                        <a:pt x="618" y="48"/>
                      </a:lnTo>
                      <a:lnTo>
                        <a:pt x="596" y="38"/>
                      </a:lnTo>
                      <a:lnTo>
                        <a:pt x="573" y="31"/>
                      </a:lnTo>
                      <a:lnTo>
                        <a:pt x="546" y="23"/>
                      </a:lnTo>
                      <a:lnTo>
                        <a:pt x="515" y="18"/>
                      </a:lnTo>
                      <a:lnTo>
                        <a:pt x="485" y="10"/>
                      </a:lnTo>
                      <a:lnTo>
                        <a:pt x="453" y="8"/>
                      </a:lnTo>
                      <a:lnTo>
                        <a:pt x="420" y="3"/>
                      </a:lnTo>
                      <a:lnTo>
                        <a:pt x="385" y="3"/>
                      </a:lnTo>
                      <a:lnTo>
                        <a:pt x="349" y="0"/>
                      </a:lnTo>
                      <a:lnTo>
                        <a:pt x="314" y="3"/>
                      </a:lnTo>
                      <a:lnTo>
                        <a:pt x="279" y="3"/>
                      </a:lnTo>
                      <a:lnTo>
                        <a:pt x="246" y="8"/>
                      </a:lnTo>
                      <a:lnTo>
                        <a:pt x="214" y="10"/>
                      </a:lnTo>
                      <a:lnTo>
                        <a:pt x="184" y="18"/>
                      </a:lnTo>
                      <a:lnTo>
                        <a:pt x="153" y="23"/>
                      </a:lnTo>
                      <a:lnTo>
                        <a:pt x="126" y="31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3" y="68"/>
                      </a:lnTo>
                      <a:lnTo>
                        <a:pt x="28" y="81"/>
                      </a:lnTo>
                      <a:lnTo>
                        <a:pt x="15" y="91"/>
                      </a:lnTo>
                      <a:lnTo>
                        <a:pt x="8" y="104"/>
                      </a:lnTo>
                      <a:lnTo>
                        <a:pt x="3" y="111"/>
                      </a:lnTo>
                      <a:lnTo>
                        <a:pt x="3" y="116"/>
                      </a:lnTo>
                      <a:lnTo>
                        <a:pt x="0" y="129"/>
                      </a:lnTo>
                      <a:lnTo>
                        <a:pt x="3" y="144"/>
                      </a:lnTo>
                      <a:lnTo>
                        <a:pt x="8" y="157"/>
                      </a:lnTo>
                      <a:lnTo>
                        <a:pt x="10" y="162"/>
                      </a:lnTo>
                      <a:lnTo>
                        <a:pt x="15" y="167"/>
                      </a:lnTo>
                      <a:lnTo>
                        <a:pt x="28" y="179"/>
                      </a:lnTo>
                      <a:lnTo>
                        <a:pt x="43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20"/>
                      </a:lnTo>
                      <a:lnTo>
                        <a:pt x="126" y="230"/>
                      </a:lnTo>
                      <a:lnTo>
                        <a:pt x="153" y="238"/>
                      </a:lnTo>
                      <a:lnTo>
                        <a:pt x="184" y="243"/>
                      </a:lnTo>
                      <a:lnTo>
                        <a:pt x="214" y="248"/>
                      </a:lnTo>
                      <a:lnTo>
                        <a:pt x="246" y="253"/>
                      </a:lnTo>
                      <a:lnTo>
                        <a:pt x="279" y="255"/>
                      </a:lnTo>
                      <a:lnTo>
                        <a:pt x="314" y="258"/>
                      </a:lnTo>
                      <a:lnTo>
                        <a:pt x="349" y="258"/>
                      </a:lnTo>
                      <a:lnTo>
                        <a:pt x="385" y="258"/>
                      </a:lnTo>
                      <a:lnTo>
                        <a:pt x="420" y="255"/>
                      </a:lnTo>
                      <a:lnTo>
                        <a:pt x="453" y="253"/>
                      </a:lnTo>
                      <a:lnTo>
                        <a:pt x="485" y="248"/>
                      </a:lnTo>
                      <a:lnTo>
                        <a:pt x="515" y="243"/>
                      </a:lnTo>
                      <a:lnTo>
                        <a:pt x="546" y="238"/>
                      </a:lnTo>
                      <a:lnTo>
                        <a:pt x="573" y="230"/>
                      </a:lnTo>
                      <a:lnTo>
                        <a:pt x="596" y="220"/>
                      </a:lnTo>
                      <a:lnTo>
                        <a:pt x="618" y="212"/>
                      </a:lnTo>
                      <a:lnTo>
                        <a:pt x="639" y="202"/>
                      </a:lnTo>
                      <a:lnTo>
                        <a:pt x="656" y="192"/>
                      </a:lnTo>
                      <a:lnTo>
                        <a:pt x="671" y="179"/>
                      </a:lnTo>
                      <a:lnTo>
                        <a:pt x="684" y="167"/>
                      </a:lnTo>
                      <a:lnTo>
                        <a:pt x="691" y="157"/>
                      </a:lnTo>
                      <a:lnTo>
                        <a:pt x="696" y="149"/>
                      </a:lnTo>
                      <a:lnTo>
                        <a:pt x="696" y="144"/>
                      </a:lnTo>
                      <a:lnTo>
                        <a:pt x="699" y="129"/>
                      </a:lnTo>
                      <a:lnTo>
                        <a:pt x="699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3" name="Freeform 1637"/>
                <p:cNvSpPr>
                  <a:spLocks/>
                </p:cNvSpPr>
                <p:nvPr/>
              </p:nvSpPr>
              <p:spPr bwMode="auto">
                <a:xfrm>
                  <a:off x="3414" y="3504"/>
                  <a:ext cx="255" cy="96"/>
                </a:xfrm>
                <a:custGeom>
                  <a:avLst/>
                  <a:gdLst>
                    <a:gd name="T0" fmla="*/ 342 w 355"/>
                    <a:gd name="T1" fmla="*/ 134 h 134"/>
                    <a:gd name="T2" fmla="*/ 335 w 355"/>
                    <a:gd name="T3" fmla="*/ 111 h 134"/>
                    <a:gd name="T4" fmla="*/ 317 w 355"/>
                    <a:gd name="T5" fmla="*/ 89 h 134"/>
                    <a:gd name="T6" fmla="*/ 285 w 355"/>
                    <a:gd name="T7" fmla="*/ 71 h 134"/>
                    <a:gd name="T8" fmla="*/ 242 w 355"/>
                    <a:gd name="T9" fmla="*/ 51 h 134"/>
                    <a:gd name="T10" fmla="*/ 194 w 355"/>
                    <a:gd name="T11" fmla="*/ 36 h 134"/>
                    <a:gd name="T12" fmla="*/ 136 w 355"/>
                    <a:gd name="T13" fmla="*/ 23 h 134"/>
                    <a:gd name="T14" fmla="*/ 71 w 355"/>
                    <a:gd name="T15" fmla="*/ 15 h 134"/>
                    <a:gd name="T16" fmla="*/ 0 w 355"/>
                    <a:gd name="T17" fmla="*/ 13 h 134"/>
                    <a:gd name="T18" fmla="*/ 0 w 355"/>
                    <a:gd name="T19" fmla="*/ 0 h 134"/>
                    <a:gd name="T20" fmla="*/ 71 w 355"/>
                    <a:gd name="T21" fmla="*/ 3 h 134"/>
                    <a:gd name="T22" fmla="*/ 136 w 355"/>
                    <a:gd name="T23" fmla="*/ 10 h 134"/>
                    <a:gd name="T24" fmla="*/ 199 w 355"/>
                    <a:gd name="T25" fmla="*/ 23 h 134"/>
                    <a:gd name="T26" fmla="*/ 249 w 355"/>
                    <a:gd name="T27" fmla="*/ 38 h 134"/>
                    <a:gd name="T28" fmla="*/ 292 w 355"/>
                    <a:gd name="T29" fmla="*/ 58 h 134"/>
                    <a:gd name="T30" fmla="*/ 327 w 355"/>
                    <a:gd name="T31" fmla="*/ 78 h 134"/>
                    <a:gd name="T32" fmla="*/ 347 w 355"/>
                    <a:gd name="T33" fmla="*/ 104 h 134"/>
                    <a:gd name="T34" fmla="*/ 355 w 355"/>
                    <a:gd name="T35" fmla="*/ 129 h 134"/>
                    <a:gd name="T36" fmla="*/ 342 w 355"/>
                    <a:gd name="T3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5" h="134">
                      <a:moveTo>
                        <a:pt x="342" y="134"/>
                      </a:moveTo>
                      <a:lnTo>
                        <a:pt x="335" y="111"/>
                      </a:lnTo>
                      <a:lnTo>
                        <a:pt x="317" y="89"/>
                      </a:lnTo>
                      <a:lnTo>
                        <a:pt x="285" y="71"/>
                      </a:lnTo>
                      <a:lnTo>
                        <a:pt x="242" y="51"/>
                      </a:lnTo>
                      <a:lnTo>
                        <a:pt x="194" y="36"/>
                      </a:lnTo>
                      <a:lnTo>
                        <a:pt x="136" y="23"/>
                      </a:lnTo>
                      <a:lnTo>
                        <a:pt x="71" y="15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71" y="3"/>
                      </a:lnTo>
                      <a:lnTo>
                        <a:pt x="136" y="10"/>
                      </a:lnTo>
                      <a:lnTo>
                        <a:pt x="199" y="23"/>
                      </a:lnTo>
                      <a:lnTo>
                        <a:pt x="249" y="38"/>
                      </a:lnTo>
                      <a:lnTo>
                        <a:pt x="292" y="58"/>
                      </a:lnTo>
                      <a:lnTo>
                        <a:pt x="327" y="78"/>
                      </a:lnTo>
                      <a:lnTo>
                        <a:pt x="347" y="104"/>
                      </a:lnTo>
                      <a:lnTo>
                        <a:pt x="355" y="129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4" name="Freeform 1638"/>
                <p:cNvSpPr>
                  <a:spLocks/>
                </p:cNvSpPr>
                <p:nvPr/>
              </p:nvSpPr>
              <p:spPr bwMode="auto">
                <a:xfrm>
                  <a:off x="3159" y="3504"/>
                  <a:ext cx="255" cy="96"/>
                </a:xfrm>
                <a:custGeom>
                  <a:avLst/>
                  <a:gdLst>
                    <a:gd name="T0" fmla="*/ 357 w 357"/>
                    <a:gd name="T1" fmla="*/ 13 h 134"/>
                    <a:gd name="T2" fmla="*/ 287 w 357"/>
                    <a:gd name="T3" fmla="*/ 15 h 134"/>
                    <a:gd name="T4" fmla="*/ 224 w 357"/>
                    <a:gd name="T5" fmla="*/ 23 h 134"/>
                    <a:gd name="T6" fmla="*/ 164 w 357"/>
                    <a:gd name="T7" fmla="*/ 36 h 134"/>
                    <a:gd name="T8" fmla="*/ 111 w 357"/>
                    <a:gd name="T9" fmla="*/ 51 h 134"/>
                    <a:gd name="T10" fmla="*/ 68 w 357"/>
                    <a:gd name="T11" fmla="*/ 71 h 134"/>
                    <a:gd name="T12" fmla="*/ 41 w 357"/>
                    <a:gd name="T13" fmla="*/ 91 h 134"/>
                    <a:gd name="T14" fmla="*/ 28 w 357"/>
                    <a:gd name="T15" fmla="*/ 101 h 134"/>
                    <a:gd name="T16" fmla="*/ 23 w 357"/>
                    <a:gd name="T17" fmla="*/ 109 h 134"/>
                    <a:gd name="T18" fmla="*/ 16 w 357"/>
                    <a:gd name="T19" fmla="*/ 134 h 134"/>
                    <a:gd name="T20" fmla="*/ 0 w 357"/>
                    <a:gd name="T21" fmla="*/ 131 h 134"/>
                    <a:gd name="T22" fmla="*/ 8 w 357"/>
                    <a:gd name="T23" fmla="*/ 106 h 134"/>
                    <a:gd name="T24" fmla="*/ 16 w 357"/>
                    <a:gd name="T25" fmla="*/ 94 h 134"/>
                    <a:gd name="T26" fmla="*/ 31 w 357"/>
                    <a:gd name="T27" fmla="*/ 78 h 134"/>
                    <a:gd name="T28" fmla="*/ 61 w 357"/>
                    <a:gd name="T29" fmla="*/ 58 h 134"/>
                    <a:gd name="T30" fmla="*/ 104 w 357"/>
                    <a:gd name="T31" fmla="*/ 38 h 134"/>
                    <a:gd name="T32" fmla="*/ 159 w 357"/>
                    <a:gd name="T33" fmla="*/ 23 h 134"/>
                    <a:gd name="T34" fmla="*/ 219 w 357"/>
                    <a:gd name="T35" fmla="*/ 10 h 134"/>
                    <a:gd name="T36" fmla="*/ 287 w 357"/>
                    <a:gd name="T37" fmla="*/ 3 h 134"/>
                    <a:gd name="T38" fmla="*/ 357 w 357"/>
                    <a:gd name="T39" fmla="*/ 0 h 134"/>
                    <a:gd name="T40" fmla="*/ 357 w 357"/>
                    <a:gd name="T41" fmla="*/ 13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4">
                      <a:moveTo>
                        <a:pt x="357" y="13"/>
                      </a:moveTo>
                      <a:lnTo>
                        <a:pt x="287" y="15"/>
                      </a:lnTo>
                      <a:lnTo>
                        <a:pt x="224" y="23"/>
                      </a:lnTo>
                      <a:lnTo>
                        <a:pt x="164" y="36"/>
                      </a:lnTo>
                      <a:lnTo>
                        <a:pt x="111" y="51"/>
                      </a:lnTo>
                      <a:lnTo>
                        <a:pt x="68" y="71"/>
                      </a:lnTo>
                      <a:lnTo>
                        <a:pt x="41" y="91"/>
                      </a:lnTo>
                      <a:lnTo>
                        <a:pt x="28" y="101"/>
                      </a:lnTo>
                      <a:lnTo>
                        <a:pt x="23" y="109"/>
                      </a:lnTo>
                      <a:lnTo>
                        <a:pt x="16" y="134"/>
                      </a:lnTo>
                      <a:lnTo>
                        <a:pt x="0" y="131"/>
                      </a:lnTo>
                      <a:lnTo>
                        <a:pt x="8" y="106"/>
                      </a:lnTo>
                      <a:lnTo>
                        <a:pt x="16" y="94"/>
                      </a:lnTo>
                      <a:lnTo>
                        <a:pt x="31" y="78"/>
                      </a:lnTo>
                      <a:lnTo>
                        <a:pt x="61" y="58"/>
                      </a:lnTo>
                      <a:lnTo>
                        <a:pt x="104" y="38"/>
                      </a:lnTo>
                      <a:lnTo>
                        <a:pt x="159" y="23"/>
                      </a:lnTo>
                      <a:lnTo>
                        <a:pt x="219" y="10"/>
                      </a:lnTo>
                      <a:lnTo>
                        <a:pt x="287" y="3"/>
                      </a:lnTo>
                      <a:lnTo>
                        <a:pt x="357" y="0"/>
                      </a:lnTo>
                      <a:lnTo>
                        <a:pt x="35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5" name="Oval 1639"/>
                <p:cNvSpPr>
                  <a:spLocks noChangeArrowheads="1"/>
                </p:cNvSpPr>
                <p:nvPr/>
              </p:nvSpPr>
              <p:spPr bwMode="auto">
                <a:xfrm>
                  <a:off x="3409" y="3503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6" name="Freeform 1640"/>
                <p:cNvSpPr>
                  <a:spLocks/>
                </p:cNvSpPr>
                <p:nvPr/>
              </p:nvSpPr>
              <p:spPr bwMode="auto">
                <a:xfrm>
                  <a:off x="3159" y="3600"/>
                  <a:ext cx="255" cy="97"/>
                </a:xfrm>
                <a:custGeom>
                  <a:avLst/>
                  <a:gdLst>
                    <a:gd name="T0" fmla="*/ 16 w 357"/>
                    <a:gd name="T1" fmla="*/ 0 h 136"/>
                    <a:gd name="T2" fmla="*/ 16 w 357"/>
                    <a:gd name="T3" fmla="*/ 13 h 136"/>
                    <a:gd name="T4" fmla="*/ 21 w 357"/>
                    <a:gd name="T5" fmla="*/ 23 h 136"/>
                    <a:gd name="T6" fmla="*/ 38 w 357"/>
                    <a:gd name="T7" fmla="*/ 45 h 136"/>
                    <a:gd name="T8" fmla="*/ 68 w 357"/>
                    <a:gd name="T9" fmla="*/ 68 h 136"/>
                    <a:gd name="T10" fmla="*/ 109 w 357"/>
                    <a:gd name="T11" fmla="*/ 83 h 136"/>
                    <a:gd name="T12" fmla="*/ 161 w 357"/>
                    <a:gd name="T13" fmla="*/ 98 h 136"/>
                    <a:gd name="T14" fmla="*/ 222 w 357"/>
                    <a:gd name="T15" fmla="*/ 111 h 136"/>
                    <a:gd name="T16" fmla="*/ 287 w 357"/>
                    <a:gd name="T17" fmla="*/ 119 h 136"/>
                    <a:gd name="T18" fmla="*/ 357 w 357"/>
                    <a:gd name="T19" fmla="*/ 121 h 136"/>
                    <a:gd name="T20" fmla="*/ 357 w 357"/>
                    <a:gd name="T21" fmla="*/ 136 h 136"/>
                    <a:gd name="T22" fmla="*/ 287 w 357"/>
                    <a:gd name="T23" fmla="*/ 134 h 136"/>
                    <a:gd name="T24" fmla="*/ 219 w 357"/>
                    <a:gd name="T25" fmla="*/ 126 h 136"/>
                    <a:gd name="T26" fmla="*/ 159 w 357"/>
                    <a:gd name="T27" fmla="*/ 114 h 136"/>
                    <a:gd name="T28" fmla="*/ 106 w 357"/>
                    <a:gd name="T29" fmla="*/ 98 h 136"/>
                    <a:gd name="T30" fmla="*/ 61 w 357"/>
                    <a:gd name="T31" fmla="*/ 81 h 136"/>
                    <a:gd name="T32" fmla="*/ 31 w 357"/>
                    <a:gd name="T33" fmla="*/ 58 h 136"/>
                    <a:gd name="T34" fmla="*/ 8 w 357"/>
                    <a:gd name="T35" fmla="*/ 30 h 136"/>
                    <a:gd name="T36" fmla="*/ 0 w 357"/>
                    <a:gd name="T37" fmla="*/ 15 h 136"/>
                    <a:gd name="T38" fmla="*/ 0 w 357"/>
                    <a:gd name="T39" fmla="*/ 2 h 136"/>
                    <a:gd name="T40" fmla="*/ 16 w 357"/>
                    <a:gd name="T41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6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21" y="23"/>
                      </a:lnTo>
                      <a:lnTo>
                        <a:pt x="38" y="45"/>
                      </a:lnTo>
                      <a:lnTo>
                        <a:pt x="68" y="68"/>
                      </a:lnTo>
                      <a:lnTo>
                        <a:pt x="109" y="83"/>
                      </a:lnTo>
                      <a:lnTo>
                        <a:pt x="161" y="98"/>
                      </a:lnTo>
                      <a:lnTo>
                        <a:pt x="222" y="111"/>
                      </a:lnTo>
                      <a:lnTo>
                        <a:pt x="287" y="119"/>
                      </a:lnTo>
                      <a:lnTo>
                        <a:pt x="357" y="121"/>
                      </a:lnTo>
                      <a:lnTo>
                        <a:pt x="357" y="136"/>
                      </a:lnTo>
                      <a:lnTo>
                        <a:pt x="287" y="134"/>
                      </a:lnTo>
                      <a:lnTo>
                        <a:pt x="219" y="126"/>
                      </a:lnTo>
                      <a:lnTo>
                        <a:pt x="159" y="114"/>
                      </a:lnTo>
                      <a:lnTo>
                        <a:pt x="106" y="98"/>
                      </a:lnTo>
                      <a:lnTo>
                        <a:pt x="61" y="81"/>
                      </a:lnTo>
                      <a:lnTo>
                        <a:pt x="31" y="58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7" name="Oval 1641"/>
                <p:cNvSpPr>
                  <a:spLocks noChangeArrowheads="1"/>
                </p:cNvSpPr>
                <p:nvPr/>
              </p:nvSpPr>
              <p:spPr bwMode="auto">
                <a:xfrm>
                  <a:off x="3159" y="3594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8" name="Freeform 1642"/>
                <p:cNvSpPr>
                  <a:spLocks/>
                </p:cNvSpPr>
                <p:nvPr/>
              </p:nvSpPr>
              <p:spPr bwMode="auto">
                <a:xfrm>
                  <a:off x="3414" y="3598"/>
                  <a:ext cx="255" cy="99"/>
                </a:xfrm>
                <a:custGeom>
                  <a:avLst/>
                  <a:gdLst>
                    <a:gd name="T0" fmla="*/ 0 w 355"/>
                    <a:gd name="T1" fmla="*/ 124 h 139"/>
                    <a:gd name="T2" fmla="*/ 71 w 355"/>
                    <a:gd name="T3" fmla="*/ 122 h 139"/>
                    <a:gd name="T4" fmla="*/ 136 w 355"/>
                    <a:gd name="T5" fmla="*/ 114 h 139"/>
                    <a:gd name="T6" fmla="*/ 197 w 355"/>
                    <a:gd name="T7" fmla="*/ 101 h 139"/>
                    <a:gd name="T8" fmla="*/ 247 w 355"/>
                    <a:gd name="T9" fmla="*/ 86 h 139"/>
                    <a:gd name="T10" fmla="*/ 285 w 355"/>
                    <a:gd name="T11" fmla="*/ 71 h 139"/>
                    <a:gd name="T12" fmla="*/ 317 w 355"/>
                    <a:gd name="T13" fmla="*/ 48 h 139"/>
                    <a:gd name="T14" fmla="*/ 330 w 355"/>
                    <a:gd name="T15" fmla="*/ 36 h 139"/>
                    <a:gd name="T16" fmla="*/ 335 w 355"/>
                    <a:gd name="T17" fmla="*/ 26 h 139"/>
                    <a:gd name="T18" fmla="*/ 342 w 355"/>
                    <a:gd name="T19" fmla="*/ 0 h 139"/>
                    <a:gd name="T20" fmla="*/ 355 w 355"/>
                    <a:gd name="T21" fmla="*/ 8 h 139"/>
                    <a:gd name="T22" fmla="*/ 347 w 355"/>
                    <a:gd name="T23" fmla="*/ 33 h 139"/>
                    <a:gd name="T24" fmla="*/ 340 w 355"/>
                    <a:gd name="T25" fmla="*/ 48 h 139"/>
                    <a:gd name="T26" fmla="*/ 325 w 355"/>
                    <a:gd name="T27" fmla="*/ 61 h 139"/>
                    <a:gd name="T28" fmla="*/ 292 w 355"/>
                    <a:gd name="T29" fmla="*/ 84 h 139"/>
                    <a:gd name="T30" fmla="*/ 249 w 355"/>
                    <a:gd name="T31" fmla="*/ 101 h 139"/>
                    <a:gd name="T32" fmla="*/ 199 w 355"/>
                    <a:gd name="T33" fmla="*/ 117 h 139"/>
                    <a:gd name="T34" fmla="*/ 136 w 355"/>
                    <a:gd name="T35" fmla="*/ 129 h 139"/>
                    <a:gd name="T36" fmla="*/ 71 w 355"/>
                    <a:gd name="T37" fmla="*/ 137 h 139"/>
                    <a:gd name="T38" fmla="*/ 0 w 355"/>
                    <a:gd name="T39" fmla="*/ 139 h 139"/>
                    <a:gd name="T40" fmla="*/ 0 w 355"/>
                    <a:gd name="T41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5" h="139">
                      <a:moveTo>
                        <a:pt x="0" y="124"/>
                      </a:moveTo>
                      <a:lnTo>
                        <a:pt x="71" y="122"/>
                      </a:lnTo>
                      <a:lnTo>
                        <a:pt x="136" y="114"/>
                      </a:lnTo>
                      <a:lnTo>
                        <a:pt x="197" y="101"/>
                      </a:lnTo>
                      <a:lnTo>
                        <a:pt x="247" y="86"/>
                      </a:lnTo>
                      <a:lnTo>
                        <a:pt x="285" y="71"/>
                      </a:lnTo>
                      <a:lnTo>
                        <a:pt x="317" y="48"/>
                      </a:lnTo>
                      <a:lnTo>
                        <a:pt x="330" y="36"/>
                      </a:lnTo>
                      <a:lnTo>
                        <a:pt x="335" y="26"/>
                      </a:lnTo>
                      <a:lnTo>
                        <a:pt x="342" y="0"/>
                      </a:lnTo>
                      <a:lnTo>
                        <a:pt x="355" y="8"/>
                      </a:lnTo>
                      <a:lnTo>
                        <a:pt x="347" y="33"/>
                      </a:lnTo>
                      <a:lnTo>
                        <a:pt x="340" y="48"/>
                      </a:lnTo>
                      <a:lnTo>
                        <a:pt x="325" y="61"/>
                      </a:lnTo>
                      <a:lnTo>
                        <a:pt x="292" y="84"/>
                      </a:lnTo>
                      <a:lnTo>
                        <a:pt x="249" y="101"/>
                      </a:lnTo>
                      <a:lnTo>
                        <a:pt x="199" y="117"/>
                      </a:lnTo>
                      <a:lnTo>
                        <a:pt x="136" y="129"/>
                      </a:lnTo>
                      <a:lnTo>
                        <a:pt x="71" y="137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99" name="Oval 1643"/>
                <p:cNvSpPr>
                  <a:spLocks noChangeArrowheads="1"/>
                </p:cNvSpPr>
                <p:nvPr/>
              </p:nvSpPr>
              <p:spPr bwMode="auto">
                <a:xfrm>
                  <a:off x="3409" y="3687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0" name="Rectangle 1644"/>
                <p:cNvSpPr>
                  <a:spLocks noChangeArrowheads="1"/>
                </p:cNvSpPr>
                <p:nvPr/>
              </p:nvSpPr>
              <p:spPr bwMode="auto">
                <a:xfrm>
                  <a:off x="3659" y="3598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1" name="Oval 1645"/>
                <p:cNvSpPr>
                  <a:spLocks noChangeArrowheads="1"/>
                </p:cNvSpPr>
                <p:nvPr/>
              </p:nvSpPr>
              <p:spPr bwMode="auto">
                <a:xfrm>
                  <a:off x="3659" y="3594"/>
                  <a:ext cx="11" cy="1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2" name="Oval 1646"/>
                <p:cNvSpPr>
                  <a:spLocks noChangeArrowheads="1"/>
                </p:cNvSpPr>
                <p:nvPr/>
              </p:nvSpPr>
              <p:spPr bwMode="auto">
                <a:xfrm>
                  <a:off x="3659" y="3593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3" name="Freeform 1647"/>
                <p:cNvSpPr>
                  <a:spLocks/>
                </p:cNvSpPr>
                <p:nvPr/>
              </p:nvSpPr>
              <p:spPr bwMode="auto">
                <a:xfrm>
                  <a:off x="3868" y="1493"/>
                  <a:ext cx="502" cy="184"/>
                </a:xfrm>
                <a:custGeom>
                  <a:avLst/>
                  <a:gdLst>
                    <a:gd name="T0" fmla="*/ 699 w 701"/>
                    <a:gd name="T1" fmla="*/ 113 h 257"/>
                    <a:gd name="T2" fmla="*/ 691 w 701"/>
                    <a:gd name="T3" fmla="*/ 96 h 257"/>
                    <a:gd name="T4" fmla="*/ 674 w 701"/>
                    <a:gd name="T5" fmla="*/ 78 h 257"/>
                    <a:gd name="T6" fmla="*/ 641 w 701"/>
                    <a:gd name="T7" fmla="*/ 55 h 257"/>
                    <a:gd name="T8" fmla="*/ 598 w 701"/>
                    <a:gd name="T9" fmla="*/ 37 h 257"/>
                    <a:gd name="T10" fmla="*/ 546 w 701"/>
                    <a:gd name="T11" fmla="*/ 22 h 257"/>
                    <a:gd name="T12" fmla="*/ 488 w 701"/>
                    <a:gd name="T13" fmla="*/ 10 h 257"/>
                    <a:gd name="T14" fmla="*/ 422 w 701"/>
                    <a:gd name="T15" fmla="*/ 2 h 257"/>
                    <a:gd name="T16" fmla="*/ 352 w 701"/>
                    <a:gd name="T17" fmla="*/ 0 h 257"/>
                    <a:gd name="T18" fmla="*/ 282 w 701"/>
                    <a:gd name="T19" fmla="*/ 2 h 257"/>
                    <a:gd name="T20" fmla="*/ 216 w 701"/>
                    <a:gd name="T21" fmla="*/ 10 h 257"/>
                    <a:gd name="T22" fmla="*/ 156 w 701"/>
                    <a:gd name="T23" fmla="*/ 22 h 257"/>
                    <a:gd name="T24" fmla="*/ 103 w 701"/>
                    <a:gd name="T25" fmla="*/ 37 h 257"/>
                    <a:gd name="T26" fmla="*/ 60 w 701"/>
                    <a:gd name="T27" fmla="*/ 55 h 257"/>
                    <a:gd name="T28" fmla="*/ 28 w 701"/>
                    <a:gd name="T29" fmla="*/ 78 h 257"/>
                    <a:gd name="T30" fmla="*/ 8 w 701"/>
                    <a:gd name="T31" fmla="*/ 103 h 257"/>
                    <a:gd name="T32" fmla="*/ 3 w 701"/>
                    <a:gd name="T33" fmla="*/ 116 h 257"/>
                    <a:gd name="T34" fmla="*/ 3 w 701"/>
                    <a:gd name="T35" fmla="*/ 141 h 257"/>
                    <a:gd name="T36" fmla="*/ 13 w 701"/>
                    <a:gd name="T37" fmla="*/ 161 h 257"/>
                    <a:gd name="T38" fmla="*/ 28 w 701"/>
                    <a:gd name="T39" fmla="*/ 179 h 257"/>
                    <a:gd name="T40" fmla="*/ 60 w 701"/>
                    <a:gd name="T41" fmla="*/ 199 h 257"/>
                    <a:gd name="T42" fmla="*/ 103 w 701"/>
                    <a:gd name="T43" fmla="*/ 219 h 257"/>
                    <a:gd name="T44" fmla="*/ 156 w 701"/>
                    <a:gd name="T45" fmla="*/ 234 h 257"/>
                    <a:gd name="T46" fmla="*/ 216 w 701"/>
                    <a:gd name="T47" fmla="*/ 247 h 257"/>
                    <a:gd name="T48" fmla="*/ 282 w 701"/>
                    <a:gd name="T49" fmla="*/ 255 h 257"/>
                    <a:gd name="T50" fmla="*/ 352 w 701"/>
                    <a:gd name="T51" fmla="*/ 257 h 257"/>
                    <a:gd name="T52" fmla="*/ 422 w 701"/>
                    <a:gd name="T53" fmla="*/ 255 h 257"/>
                    <a:gd name="T54" fmla="*/ 488 w 701"/>
                    <a:gd name="T55" fmla="*/ 247 h 257"/>
                    <a:gd name="T56" fmla="*/ 546 w 701"/>
                    <a:gd name="T57" fmla="*/ 234 h 257"/>
                    <a:gd name="T58" fmla="*/ 598 w 701"/>
                    <a:gd name="T59" fmla="*/ 219 h 257"/>
                    <a:gd name="T60" fmla="*/ 641 w 701"/>
                    <a:gd name="T61" fmla="*/ 199 h 257"/>
                    <a:gd name="T62" fmla="*/ 674 w 701"/>
                    <a:gd name="T63" fmla="*/ 179 h 257"/>
                    <a:gd name="T64" fmla="*/ 694 w 701"/>
                    <a:gd name="T65" fmla="*/ 154 h 257"/>
                    <a:gd name="T66" fmla="*/ 699 w 701"/>
                    <a:gd name="T67" fmla="*/ 141 h 257"/>
                    <a:gd name="T68" fmla="*/ 701 w 701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01" h="257">
                      <a:moveTo>
                        <a:pt x="701" y="126"/>
                      </a:moveTo>
                      <a:lnTo>
                        <a:pt x="699" y="113"/>
                      </a:lnTo>
                      <a:lnTo>
                        <a:pt x="694" y="101"/>
                      </a:lnTo>
                      <a:lnTo>
                        <a:pt x="691" y="96"/>
                      </a:lnTo>
                      <a:lnTo>
                        <a:pt x="686" y="88"/>
                      </a:lnTo>
                      <a:lnTo>
                        <a:pt x="674" y="78"/>
                      </a:lnTo>
                      <a:lnTo>
                        <a:pt x="659" y="65"/>
                      </a:lnTo>
                      <a:lnTo>
                        <a:pt x="641" y="55"/>
                      </a:lnTo>
                      <a:lnTo>
                        <a:pt x="621" y="45"/>
                      </a:lnTo>
                      <a:lnTo>
                        <a:pt x="598" y="37"/>
                      </a:lnTo>
                      <a:lnTo>
                        <a:pt x="573" y="27"/>
                      </a:lnTo>
                      <a:lnTo>
                        <a:pt x="546" y="22"/>
                      </a:lnTo>
                      <a:lnTo>
                        <a:pt x="518" y="15"/>
                      </a:lnTo>
                      <a:lnTo>
                        <a:pt x="488" y="10"/>
                      </a:lnTo>
                      <a:lnTo>
                        <a:pt x="455" y="5"/>
                      </a:lnTo>
                      <a:lnTo>
                        <a:pt x="422" y="2"/>
                      </a:lnTo>
                      <a:lnTo>
                        <a:pt x="387" y="0"/>
                      </a:lnTo>
                      <a:lnTo>
                        <a:pt x="352" y="0"/>
                      </a:lnTo>
                      <a:lnTo>
                        <a:pt x="314" y="0"/>
                      </a:lnTo>
                      <a:lnTo>
                        <a:pt x="282" y="2"/>
                      </a:lnTo>
                      <a:lnTo>
                        <a:pt x="246" y="5"/>
                      </a:lnTo>
                      <a:lnTo>
                        <a:pt x="216" y="10"/>
                      </a:lnTo>
                      <a:lnTo>
                        <a:pt x="184" y="15"/>
                      </a:lnTo>
                      <a:lnTo>
                        <a:pt x="156" y="22"/>
                      </a:lnTo>
                      <a:lnTo>
                        <a:pt x="128" y="30"/>
                      </a:lnTo>
                      <a:lnTo>
                        <a:pt x="103" y="37"/>
                      </a:lnTo>
                      <a:lnTo>
                        <a:pt x="80" y="45"/>
                      </a:lnTo>
                      <a:lnTo>
                        <a:pt x="60" y="55"/>
                      </a:lnTo>
                      <a:lnTo>
                        <a:pt x="43" y="68"/>
                      </a:lnTo>
                      <a:lnTo>
                        <a:pt x="28" y="78"/>
                      </a:lnTo>
                      <a:lnTo>
                        <a:pt x="18" y="90"/>
                      </a:lnTo>
                      <a:lnTo>
                        <a:pt x="8" y="103"/>
                      </a:lnTo>
                      <a:lnTo>
                        <a:pt x="5" y="108"/>
                      </a:lnTo>
                      <a:lnTo>
                        <a:pt x="3" y="116"/>
                      </a:lnTo>
                      <a:lnTo>
                        <a:pt x="0" y="128"/>
                      </a:lnTo>
                      <a:lnTo>
                        <a:pt x="3" y="141"/>
                      </a:lnTo>
                      <a:lnTo>
                        <a:pt x="8" y="154"/>
                      </a:lnTo>
                      <a:lnTo>
                        <a:pt x="13" y="161"/>
                      </a:lnTo>
                      <a:lnTo>
                        <a:pt x="18" y="166"/>
                      </a:lnTo>
                      <a:lnTo>
                        <a:pt x="28" y="179"/>
                      </a:lnTo>
                      <a:lnTo>
                        <a:pt x="43" y="189"/>
                      </a:lnTo>
                      <a:lnTo>
                        <a:pt x="60" y="199"/>
                      </a:lnTo>
                      <a:lnTo>
                        <a:pt x="80" y="209"/>
                      </a:lnTo>
                      <a:lnTo>
                        <a:pt x="103" y="219"/>
                      </a:lnTo>
                      <a:lnTo>
                        <a:pt x="128" y="227"/>
                      </a:lnTo>
                      <a:lnTo>
                        <a:pt x="156" y="234"/>
                      </a:lnTo>
                      <a:lnTo>
                        <a:pt x="184" y="242"/>
                      </a:lnTo>
                      <a:lnTo>
                        <a:pt x="216" y="247"/>
                      </a:lnTo>
                      <a:lnTo>
                        <a:pt x="246" y="250"/>
                      </a:lnTo>
                      <a:lnTo>
                        <a:pt x="282" y="255"/>
                      </a:lnTo>
                      <a:lnTo>
                        <a:pt x="314" y="255"/>
                      </a:lnTo>
                      <a:lnTo>
                        <a:pt x="352" y="257"/>
                      </a:lnTo>
                      <a:lnTo>
                        <a:pt x="387" y="255"/>
                      </a:lnTo>
                      <a:lnTo>
                        <a:pt x="422" y="255"/>
                      </a:lnTo>
                      <a:lnTo>
                        <a:pt x="455" y="250"/>
                      </a:lnTo>
                      <a:lnTo>
                        <a:pt x="488" y="247"/>
                      </a:lnTo>
                      <a:lnTo>
                        <a:pt x="518" y="242"/>
                      </a:lnTo>
                      <a:lnTo>
                        <a:pt x="546" y="234"/>
                      </a:lnTo>
                      <a:lnTo>
                        <a:pt x="573" y="227"/>
                      </a:lnTo>
                      <a:lnTo>
                        <a:pt x="598" y="219"/>
                      </a:lnTo>
                      <a:lnTo>
                        <a:pt x="621" y="209"/>
                      </a:lnTo>
                      <a:lnTo>
                        <a:pt x="641" y="199"/>
                      </a:lnTo>
                      <a:lnTo>
                        <a:pt x="659" y="189"/>
                      </a:lnTo>
                      <a:lnTo>
                        <a:pt x="674" y="179"/>
                      </a:lnTo>
                      <a:lnTo>
                        <a:pt x="686" y="166"/>
                      </a:lnTo>
                      <a:lnTo>
                        <a:pt x="694" y="154"/>
                      </a:lnTo>
                      <a:lnTo>
                        <a:pt x="696" y="149"/>
                      </a:lnTo>
                      <a:lnTo>
                        <a:pt x="699" y="141"/>
                      </a:lnTo>
                      <a:lnTo>
                        <a:pt x="701" y="128"/>
                      </a:lnTo>
                      <a:lnTo>
                        <a:pt x="701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4" name="Freeform 1648"/>
                <p:cNvSpPr>
                  <a:spLocks/>
                </p:cNvSpPr>
                <p:nvPr/>
              </p:nvSpPr>
              <p:spPr bwMode="auto">
                <a:xfrm>
                  <a:off x="4120" y="1489"/>
                  <a:ext cx="254" cy="95"/>
                </a:xfrm>
                <a:custGeom>
                  <a:avLst/>
                  <a:gdLst>
                    <a:gd name="T0" fmla="*/ 342 w 354"/>
                    <a:gd name="T1" fmla="*/ 133 h 133"/>
                    <a:gd name="T2" fmla="*/ 334 w 354"/>
                    <a:gd name="T3" fmla="*/ 111 h 133"/>
                    <a:gd name="T4" fmla="*/ 317 w 354"/>
                    <a:gd name="T5" fmla="*/ 85 h 133"/>
                    <a:gd name="T6" fmla="*/ 284 w 354"/>
                    <a:gd name="T7" fmla="*/ 68 h 133"/>
                    <a:gd name="T8" fmla="*/ 241 w 354"/>
                    <a:gd name="T9" fmla="*/ 50 h 133"/>
                    <a:gd name="T10" fmla="*/ 191 w 354"/>
                    <a:gd name="T11" fmla="*/ 32 h 133"/>
                    <a:gd name="T12" fmla="*/ 136 w 354"/>
                    <a:gd name="T13" fmla="*/ 22 h 133"/>
                    <a:gd name="T14" fmla="*/ 70 w 354"/>
                    <a:gd name="T15" fmla="*/ 15 h 133"/>
                    <a:gd name="T16" fmla="*/ 0 w 354"/>
                    <a:gd name="T17" fmla="*/ 12 h 133"/>
                    <a:gd name="T18" fmla="*/ 0 w 354"/>
                    <a:gd name="T19" fmla="*/ 0 h 133"/>
                    <a:gd name="T20" fmla="*/ 70 w 354"/>
                    <a:gd name="T21" fmla="*/ 2 h 133"/>
                    <a:gd name="T22" fmla="*/ 136 w 354"/>
                    <a:gd name="T23" fmla="*/ 10 h 133"/>
                    <a:gd name="T24" fmla="*/ 196 w 354"/>
                    <a:gd name="T25" fmla="*/ 20 h 133"/>
                    <a:gd name="T26" fmla="*/ 249 w 354"/>
                    <a:gd name="T27" fmla="*/ 37 h 133"/>
                    <a:gd name="T28" fmla="*/ 292 w 354"/>
                    <a:gd name="T29" fmla="*/ 55 h 133"/>
                    <a:gd name="T30" fmla="*/ 327 w 354"/>
                    <a:gd name="T31" fmla="*/ 75 h 133"/>
                    <a:gd name="T32" fmla="*/ 347 w 354"/>
                    <a:gd name="T33" fmla="*/ 103 h 133"/>
                    <a:gd name="T34" fmla="*/ 354 w 354"/>
                    <a:gd name="T35" fmla="*/ 128 h 133"/>
                    <a:gd name="T36" fmla="*/ 342 w 354"/>
                    <a:gd name="T3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3">
                      <a:moveTo>
                        <a:pt x="342" y="133"/>
                      </a:moveTo>
                      <a:lnTo>
                        <a:pt x="334" y="111"/>
                      </a:lnTo>
                      <a:lnTo>
                        <a:pt x="317" y="85"/>
                      </a:lnTo>
                      <a:lnTo>
                        <a:pt x="284" y="68"/>
                      </a:lnTo>
                      <a:lnTo>
                        <a:pt x="241" y="50"/>
                      </a:lnTo>
                      <a:lnTo>
                        <a:pt x="191" y="32"/>
                      </a:lnTo>
                      <a:lnTo>
                        <a:pt x="136" y="22"/>
                      </a:lnTo>
                      <a:lnTo>
                        <a:pt x="70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0" y="2"/>
                      </a:lnTo>
                      <a:lnTo>
                        <a:pt x="136" y="10"/>
                      </a:lnTo>
                      <a:lnTo>
                        <a:pt x="196" y="20"/>
                      </a:lnTo>
                      <a:lnTo>
                        <a:pt x="249" y="37"/>
                      </a:lnTo>
                      <a:lnTo>
                        <a:pt x="292" y="55"/>
                      </a:lnTo>
                      <a:lnTo>
                        <a:pt x="327" y="75"/>
                      </a:lnTo>
                      <a:lnTo>
                        <a:pt x="347" y="103"/>
                      </a:lnTo>
                      <a:lnTo>
                        <a:pt x="354" y="128"/>
                      </a:lnTo>
                      <a:lnTo>
                        <a:pt x="342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5" name="Freeform 1649"/>
                <p:cNvSpPr>
                  <a:spLocks/>
                </p:cNvSpPr>
                <p:nvPr/>
              </p:nvSpPr>
              <p:spPr bwMode="auto">
                <a:xfrm>
                  <a:off x="3863" y="1489"/>
                  <a:ext cx="257" cy="95"/>
                </a:xfrm>
                <a:custGeom>
                  <a:avLst/>
                  <a:gdLst>
                    <a:gd name="T0" fmla="*/ 360 w 360"/>
                    <a:gd name="T1" fmla="*/ 12 h 133"/>
                    <a:gd name="T2" fmla="*/ 290 w 360"/>
                    <a:gd name="T3" fmla="*/ 15 h 133"/>
                    <a:gd name="T4" fmla="*/ 224 w 360"/>
                    <a:gd name="T5" fmla="*/ 22 h 133"/>
                    <a:gd name="T6" fmla="*/ 166 w 360"/>
                    <a:gd name="T7" fmla="*/ 32 h 133"/>
                    <a:gd name="T8" fmla="*/ 114 w 360"/>
                    <a:gd name="T9" fmla="*/ 50 h 133"/>
                    <a:gd name="T10" fmla="*/ 71 w 360"/>
                    <a:gd name="T11" fmla="*/ 68 h 133"/>
                    <a:gd name="T12" fmla="*/ 41 w 360"/>
                    <a:gd name="T13" fmla="*/ 90 h 133"/>
                    <a:gd name="T14" fmla="*/ 31 w 360"/>
                    <a:gd name="T15" fmla="*/ 101 h 133"/>
                    <a:gd name="T16" fmla="*/ 23 w 360"/>
                    <a:gd name="T17" fmla="*/ 106 h 133"/>
                    <a:gd name="T18" fmla="*/ 16 w 360"/>
                    <a:gd name="T19" fmla="*/ 133 h 133"/>
                    <a:gd name="T20" fmla="*/ 0 w 360"/>
                    <a:gd name="T21" fmla="*/ 131 h 133"/>
                    <a:gd name="T22" fmla="*/ 8 w 360"/>
                    <a:gd name="T23" fmla="*/ 103 h 133"/>
                    <a:gd name="T24" fmla="*/ 18 w 360"/>
                    <a:gd name="T25" fmla="*/ 93 h 133"/>
                    <a:gd name="T26" fmla="*/ 31 w 360"/>
                    <a:gd name="T27" fmla="*/ 78 h 133"/>
                    <a:gd name="T28" fmla="*/ 63 w 360"/>
                    <a:gd name="T29" fmla="*/ 55 h 133"/>
                    <a:gd name="T30" fmla="*/ 106 w 360"/>
                    <a:gd name="T31" fmla="*/ 37 h 133"/>
                    <a:gd name="T32" fmla="*/ 161 w 360"/>
                    <a:gd name="T33" fmla="*/ 20 h 133"/>
                    <a:gd name="T34" fmla="*/ 219 w 360"/>
                    <a:gd name="T35" fmla="*/ 10 h 133"/>
                    <a:gd name="T36" fmla="*/ 290 w 360"/>
                    <a:gd name="T37" fmla="*/ 2 h 133"/>
                    <a:gd name="T38" fmla="*/ 360 w 360"/>
                    <a:gd name="T39" fmla="*/ 0 h 133"/>
                    <a:gd name="T40" fmla="*/ 360 w 360"/>
                    <a:gd name="T41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0" h="133">
                      <a:moveTo>
                        <a:pt x="360" y="12"/>
                      </a:moveTo>
                      <a:lnTo>
                        <a:pt x="290" y="15"/>
                      </a:lnTo>
                      <a:lnTo>
                        <a:pt x="224" y="22"/>
                      </a:lnTo>
                      <a:lnTo>
                        <a:pt x="166" y="32"/>
                      </a:lnTo>
                      <a:lnTo>
                        <a:pt x="114" y="50"/>
                      </a:lnTo>
                      <a:lnTo>
                        <a:pt x="71" y="68"/>
                      </a:lnTo>
                      <a:lnTo>
                        <a:pt x="41" y="90"/>
                      </a:lnTo>
                      <a:lnTo>
                        <a:pt x="31" y="101"/>
                      </a:lnTo>
                      <a:lnTo>
                        <a:pt x="23" y="106"/>
                      </a:lnTo>
                      <a:lnTo>
                        <a:pt x="16" y="133"/>
                      </a:lnTo>
                      <a:lnTo>
                        <a:pt x="0" y="131"/>
                      </a:lnTo>
                      <a:lnTo>
                        <a:pt x="8" y="103"/>
                      </a:lnTo>
                      <a:lnTo>
                        <a:pt x="18" y="93"/>
                      </a:lnTo>
                      <a:lnTo>
                        <a:pt x="31" y="78"/>
                      </a:lnTo>
                      <a:lnTo>
                        <a:pt x="63" y="55"/>
                      </a:lnTo>
                      <a:lnTo>
                        <a:pt x="106" y="37"/>
                      </a:lnTo>
                      <a:lnTo>
                        <a:pt x="161" y="20"/>
                      </a:lnTo>
                      <a:lnTo>
                        <a:pt x="219" y="10"/>
                      </a:lnTo>
                      <a:lnTo>
                        <a:pt x="290" y="2"/>
                      </a:lnTo>
                      <a:lnTo>
                        <a:pt x="360" y="0"/>
                      </a:lnTo>
                      <a:lnTo>
                        <a:pt x="36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6" name="Oval 1650"/>
                <p:cNvSpPr>
                  <a:spLocks noChangeArrowheads="1"/>
                </p:cNvSpPr>
                <p:nvPr/>
              </p:nvSpPr>
              <p:spPr bwMode="auto">
                <a:xfrm>
                  <a:off x="4115" y="1487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7" name="Freeform 1651"/>
                <p:cNvSpPr>
                  <a:spLocks/>
                </p:cNvSpPr>
                <p:nvPr/>
              </p:nvSpPr>
              <p:spPr bwMode="auto">
                <a:xfrm>
                  <a:off x="3863" y="1584"/>
                  <a:ext cx="257" cy="99"/>
                </a:xfrm>
                <a:custGeom>
                  <a:avLst/>
                  <a:gdLst>
                    <a:gd name="T0" fmla="*/ 16 w 360"/>
                    <a:gd name="T1" fmla="*/ 0 h 137"/>
                    <a:gd name="T2" fmla="*/ 18 w 360"/>
                    <a:gd name="T3" fmla="*/ 13 h 137"/>
                    <a:gd name="T4" fmla="*/ 21 w 360"/>
                    <a:gd name="T5" fmla="*/ 23 h 137"/>
                    <a:gd name="T6" fmla="*/ 38 w 360"/>
                    <a:gd name="T7" fmla="*/ 43 h 137"/>
                    <a:gd name="T8" fmla="*/ 71 w 360"/>
                    <a:gd name="T9" fmla="*/ 66 h 137"/>
                    <a:gd name="T10" fmla="*/ 111 w 360"/>
                    <a:gd name="T11" fmla="*/ 84 h 137"/>
                    <a:gd name="T12" fmla="*/ 164 w 360"/>
                    <a:gd name="T13" fmla="*/ 99 h 137"/>
                    <a:gd name="T14" fmla="*/ 222 w 360"/>
                    <a:gd name="T15" fmla="*/ 111 h 137"/>
                    <a:gd name="T16" fmla="*/ 290 w 360"/>
                    <a:gd name="T17" fmla="*/ 119 h 137"/>
                    <a:gd name="T18" fmla="*/ 360 w 360"/>
                    <a:gd name="T19" fmla="*/ 122 h 137"/>
                    <a:gd name="T20" fmla="*/ 360 w 360"/>
                    <a:gd name="T21" fmla="*/ 137 h 137"/>
                    <a:gd name="T22" fmla="*/ 290 w 360"/>
                    <a:gd name="T23" fmla="*/ 134 h 137"/>
                    <a:gd name="T24" fmla="*/ 219 w 360"/>
                    <a:gd name="T25" fmla="*/ 127 h 137"/>
                    <a:gd name="T26" fmla="*/ 161 w 360"/>
                    <a:gd name="T27" fmla="*/ 114 h 137"/>
                    <a:gd name="T28" fmla="*/ 109 w 360"/>
                    <a:gd name="T29" fmla="*/ 99 h 137"/>
                    <a:gd name="T30" fmla="*/ 63 w 360"/>
                    <a:gd name="T31" fmla="*/ 79 h 137"/>
                    <a:gd name="T32" fmla="*/ 31 w 360"/>
                    <a:gd name="T33" fmla="*/ 56 h 137"/>
                    <a:gd name="T34" fmla="*/ 8 w 360"/>
                    <a:gd name="T35" fmla="*/ 31 h 137"/>
                    <a:gd name="T36" fmla="*/ 3 w 360"/>
                    <a:gd name="T37" fmla="*/ 15 h 137"/>
                    <a:gd name="T38" fmla="*/ 0 w 360"/>
                    <a:gd name="T39" fmla="*/ 3 h 137"/>
                    <a:gd name="T40" fmla="*/ 16 w 360"/>
                    <a:gd name="T41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0" h="137">
                      <a:moveTo>
                        <a:pt x="16" y="0"/>
                      </a:moveTo>
                      <a:lnTo>
                        <a:pt x="18" y="13"/>
                      </a:lnTo>
                      <a:lnTo>
                        <a:pt x="21" y="23"/>
                      </a:lnTo>
                      <a:lnTo>
                        <a:pt x="38" y="43"/>
                      </a:lnTo>
                      <a:lnTo>
                        <a:pt x="71" y="66"/>
                      </a:lnTo>
                      <a:lnTo>
                        <a:pt x="111" y="84"/>
                      </a:lnTo>
                      <a:lnTo>
                        <a:pt x="164" y="99"/>
                      </a:lnTo>
                      <a:lnTo>
                        <a:pt x="222" y="111"/>
                      </a:lnTo>
                      <a:lnTo>
                        <a:pt x="290" y="119"/>
                      </a:lnTo>
                      <a:lnTo>
                        <a:pt x="360" y="122"/>
                      </a:lnTo>
                      <a:lnTo>
                        <a:pt x="360" y="137"/>
                      </a:lnTo>
                      <a:lnTo>
                        <a:pt x="290" y="134"/>
                      </a:lnTo>
                      <a:lnTo>
                        <a:pt x="219" y="127"/>
                      </a:lnTo>
                      <a:lnTo>
                        <a:pt x="161" y="114"/>
                      </a:lnTo>
                      <a:lnTo>
                        <a:pt x="109" y="99"/>
                      </a:lnTo>
                      <a:lnTo>
                        <a:pt x="63" y="79"/>
                      </a:lnTo>
                      <a:lnTo>
                        <a:pt x="31" y="56"/>
                      </a:lnTo>
                      <a:lnTo>
                        <a:pt x="8" y="31"/>
                      </a:lnTo>
                      <a:lnTo>
                        <a:pt x="3" y="15"/>
                      </a:lnTo>
                      <a:lnTo>
                        <a:pt x="0" y="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8" name="Oval 1652"/>
                <p:cNvSpPr>
                  <a:spLocks noChangeArrowheads="1"/>
                </p:cNvSpPr>
                <p:nvPr/>
              </p:nvSpPr>
              <p:spPr bwMode="auto">
                <a:xfrm>
                  <a:off x="3863" y="1579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09" name="Freeform 1653"/>
                <p:cNvSpPr>
                  <a:spLocks/>
                </p:cNvSpPr>
                <p:nvPr/>
              </p:nvSpPr>
              <p:spPr bwMode="auto">
                <a:xfrm>
                  <a:off x="4120" y="1583"/>
                  <a:ext cx="254" cy="100"/>
                </a:xfrm>
                <a:custGeom>
                  <a:avLst/>
                  <a:gdLst>
                    <a:gd name="T0" fmla="*/ 0 w 354"/>
                    <a:gd name="T1" fmla="*/ 124 h 139"/>
                    <a:gd name="T2" fmla="*/ 70 w 354"/>
                    <a:gd name="T3" fmla="*/ 121 h 139"/>
                    <a:gd name="T4" fmla="*/ 136 w 354"/>
                    <a:gd name="T5" fmla="*/ 113 h 139"/>
                    <a:gd name="T6" fmla="*/ 194 w 354"/>
                    <a:gd name="T7" fmla="*/ 101 h 139"/>
                    <a:gd name="T8" fmla="*/ 246 w 354"/>
                    <a:gd name="T9" fmla="*/ 86 h 139"/>
                    <a:gd name="T10" fmla="*/ 284 w 354"/>
                    <a:gd name="T11" fmla="*/ 68 h 139"/>
                    <a:gd name="T12" fmla="*/ 317 w 354"/>
                    <a:gd name="T13" fmla="*/ 45 h 139"/>
                    <a:gd name="T14" fmla="*/ 327 w 354"/>
                    <a:gd name="T15" fmla="*/ 35 h 139"/>
                    <a:gd name="T16" fmla="*/ 334 w 354"/>
                    <a:gd name="T17" fmla="*/ 25 h 139"/>
                    <a:gd name="T18" fmla="*/ 342 w 354"/>
                    <a:gd name="T19" fmla="*/ 0 h 139"/>
                    <a:gd name="T20" fmla="*/ 354 w 354"/>
                    <a:gd name="T21" fmla="*/ 7 h 139"/>
                    <a:gd name="T22" fmla="*/ 347 w 354"/>
                    <a:gd name="T23" fmla="*/ 33 h 139"/>
                    <a:gd name="T24" fmla="*/ 337 w 354"/>
                    <a:gd name="T25" fmla="*/ 48 h 139"/>
                    <a:gd name="T26" fmla="*/ 324 w 354"/>
                    <a:gd name="T27" fmla="*/ 58 h 139"/>
                    <a:gd name="T28" fmla="*/ 292 w 354"/>
                    <a:gd name="T29" fmla="*/ 81 h 139"/>
                    <a:gd name="T30" fmla="*/ 249 w 354"/>
                    <a:gd name="T31" fmla="*/ 101 h 139"/>
                    <a:gd name="T32" fmla="*/ 196 w 354"/>
                    <a:gd name="T33" fmla="*/ 116 h 139"/>
                    <a:gd name="T34" fmla="*/ 136 w 354"/>
                    <a:gd name="T35" fmla="*/ 129 h 139"/>
                    <a:gd name="T36" fmla="*/ 70 w 354"/>
                    <a:gd name="T37" fmla="*/ 136 h 139"/>
                    <a:gd name="T38" fmla="*/ 0 w 354"/>
                    <a:gd name="T39" fmla="*/ 139 h 139"/>
                    <a:gd name="T40" fmla="*/ 0 w 354"/>
                    <a:gd name="T41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9">
                      <a:moveTo>
                        <a:pt x="0" y="124"/>
                      </a:moveTo>
                      <a:lnTo>
                        <a:pt x="70" y="121"/>
                      </a:lnTo>
                      <a:lnTo>
                        <a:pt x="136" y="113"/>
                      </a:lnTo>
                      <a:lnTo>
                        <a:pt x="194" y="101"/>
                      </a:lnTo>
                      <a:lnTo>
                        <a:pt x="246" y="86"/>
                      </a:lnTo>
                      <a:lnTo>
                        <a:pt x="284" y="68"/>
                      </a:lnTo>
                      <a:lnTo>
                        <a:pt x="317" y="45"/>
                      </a:lnTo>
                      <a:lnTo>
                        <a:pt x="327" y="35"/>
                      </a:lnTo>
                      <a:lnTo>
                        <a:pt x="334" y="25"/>
                      </a:lnTo>
                      <a:lnTo>
                        <a:pt x="342" y="0"/>
                      </a:lnTo>
                      <a:lnTo>
                        <a:pt x="354" y="7"/>
                      </a:lnTo>
                      <a:lnTo>
                        <a:pt x="347" y="33"/>
                      </a:lnTo>
                      <a:lnTo>
                        <a:pt x="337" y="48"/>
                      </a:lnTo>
                      <a:lnTo>
                        <a:pt x="324" y="58"/>
                      </a:lnTo>
                      <a:lnTo>
                        <a:pt x="292" y="81"/>
                      </a:lnTo>
                      <a:lnTo>
                        <a:pt x="249" y="101"/>
                      </a:lnTo>
                      <a:lnTo>
                        <a:pt x="196" y="116"/>
                      </a:lnTo>
                      <a:lnTo>
                        <a:pt x="136" y="129"/>
                      </a:lnTo>
                      <a:lnTo>
                        <a:pt x="70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0" name="Oval 1654"/>
                <p:cNvSpPr>
                  <a:spLocks noChangeArrowheads="1"/>
                </p:cNvSpPr>
                <p:nvPr/>
              </p:nvSpPr>
              <p:spPr bwMode="auto">
                <a:xfrm>
                  <a:off x="4115" y="1672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1" name="Rectangle 1655"/>
                <p:cNvSpPr>
                  <a:spLocks noChangeArrowheads="1"/>
                </p:cNvSpPr>
                <p:nvPr/>
              </p:nvSpPr>
              <p:spPr bwMode="auto">
                <a:xfrm>
                  <a:off x="4365" y="1583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2" name="Oval 1656"/>
                <p:cNvSpPr>
                  <a:spLocks noChangeArrowheads="1"/>
                </p:cNvSpPr>
                <p:nvPr/>
              </p:nvSpPr>
              <p:spPr bwMode="auto">
                <a:xfrm>
                  <a:off x="4365" y="1580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3" name="Oval 1657"/>
                <p:cNvSpPr>
                  <a:spLocks noChangeArrowheads="1"/>
                </p:cNvSpPr>
                <p:nvPr/>
              </p:nvSpPr>
              <p:spPr bwMode="auto">
                <a:xfrm>
                  <a:off x="4365" y="1578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4" name="Freeform 1658"/>
                <p:cNvSpPr>
                  <a:spLocks/>
                </p:cNvSpPr>
                <p:nvPr/>
              </p:nvSpPr>
              <p:spPr bwMode="auto">
                <a:xfrm>
                  <a:off x="2846" y="1166"/>
                  <a:ext cx="498" cy="184"/>
                </a:xfrm>
                <a:custGeom>
                  <a:avLst/>
                  <a:gdLst>
                    <a:gd name="T0" fmla="*/ 694 w 696"/>
                    <a:gd name="T1" fmla="*/ 113 h 257"/>
                    <a:gd name="T2" fmla="*/ 684 w 696"/>
                    <a:gd name="T3" fmla="*/ 96 h 257"/>
                    <a:gd name="T4" fmla="*/ 669 w 696"/>
                    <a:gd name="T5" fmla="*/ 78 h 257"/>
                    <a:gd name="T6" fmla="*/ 636 w 696"/>
                    <a:gd name="T7" fmla="*/ 58 h 257"/>
                    <a:gd name="T8" fmla="*/ 593 w 696"/>
                    <a:gd name="T9" fmla="*/ 38 h 257"/>
                    <a:gd name="T10" fmla="*/ 543 w 696"/>
                    <a:gd name="T11" fmla="*/ 22 h 257"/>
                    <a:gd name="T12" fmla="*/ 483 w 696"/>
                    <a:gd name="T13" fmla="*/ 10 h 257"/>
                    <a:gd name="T14" fmla="*/ 417 w 696"/>
                    <a:gd name="T15" fmla="*/ 2 h 257"/>
                    <a:gd name="T16" fmla="*/ 347 w 696"/>
                    <a:gd name="T17" fmla="*/ 0 h 257"/>
                    <a:gd name="T18" fmla="*/ 279 w 696"/>
                    <a:gd name="T19" fmla="*/ 2 h 257"/>
                    <a:gd name="T20" fmla="*/ 214 w 696"/>
                    <a:gd name="T21" fmla="*/ 10 h 257"/>
                    <a:gd name="T22" fmla="*/ 184 w 696"/>
                    <a:gd name="T23" fmla="*/ 17 h 257"/>
                    <a:gd name="T24" fmla="*/ 126 w 696"/>
                    <a:gd name="T25" fmla="*/ 30 h 257"/>
                    <a:gd name="T26" fmla="*/ 80 w 696"/>
                    <a:gd name="T27" fmla="*/ 48 h 257"/>
                    <a:gd name="T28" fmla="*/ 43 w 696"/>
                    <a:gd name="T29" fmla="*/ 68 h 257"/>
                    <a:gd name="T30" fmla="*/ 15 w 696"/>
                    <a:gd name="T31" fmla="*/ 91 h 257"/>
                    <a:gd name="T32" fmla="*/ 3 w 696"/>
                    <a:gd name="T33" fmla="*/ 116 h 257"/>
                    <a:gd name="T34" fmla="*/ 3 w 696"/>
                    <a:gd name="T35" fmla="*/ 144 h 257"/>
                    <a:gd name="T36" fmla="*/ 13 w 696"/>
                    <a:gd name="T37" fmla="*/ 161 h 257"/>
                    <a:gd name="T38" fmla="*/ 28 w 696"/>
                    <a:gd name="T39" fmla="*/ 179 h 257"/>
                    <a:gd name="T40" fmla="*/ 60 w 696"/>
                    <a:gd name="T41" fmla="*/ 202 h 257"/>
                    <a:gd name="T42" fmla="*/ 103 w 696"/>
                    <a:gd name="T43" fmla="*/ 219 h 257"/>
                    <a:gd name="T44" fmla="*/ 153 w 696"/>
                    <a:gd name="T45" fmla="*/ 237 h 257"/>
                    <a:gd name="T46" fmla="*/ 214 w 696"/>
                    <a:gd name="T47" fmla="*/ 247 h 257"/>
                    <a:gd name="T48" fmla="*/ 279 w 696"/>
                    <a:gd name="T49" fmla="*/ 255 h 257"/>
                    <a:gd name="T50" fmla="*/ 347 w 696"/>
                    <a:gd name="T51" fmla="*/ 257 h 257"/>
                    <a:gd name="T52" fmla="*/ 417 w 696"/>
                    <a:gd name="T53" fmla="*/ 255 h 257"/>
                    <a:gd name="T54" fmla="*/ 483 w 696"/>
                    <a:gd name="T55" fmla="*/ 247 h 257"/>
                    <a:gd name="T56" fmla="*/ 513 w 696"/>
                    <a:gd name="T57" fmla="*/ 242 h 257"/>
                    <a:gd name="T58" fmla="*/ 568 w 696"/>
                    <a:gd name="T59" fmla="*/ 229 h 257"/>
                    <a:gd name="T60" fmla="*/ 616 w 696"/>
                    <a:gd name="T61" fmla="*/ 212 h 257"/>
                    <a:gd name="T62" fmla="*/ 654 w 696"/>
                    <a:gd name="T63" fmla="*/ 192 h 257"/>
                    <a:gd name="T64" fmla="*/ 679 w 696"/>
                    <a:gd name="T65" fmla="*/ 166 h 257"/>
                    <a:gd name="T66" fmla="*/ 694 w 696"/>
                    <a:gd name="T67" fmla="*/ 144 h 257"/>
                    <a:gd name="T68" fmla="*/ 696 w 696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6" h="257">
                      <a:moveTo>
                        <a:pt x="696" y="126"/>
                      </a:moveTo>
                      <a:lnTo>
                        <a:pt x="694" y="113"/>
                      </a:lnTo>
                      <a:lnTo>
                        <a:pt x="689" y="101"/>
                      </a:lnTo>
                      <a:lnTo>
                        <a:pt x="684" y="96"/>
                      </a:lnTo>
                      <a:lnTo>
                        <a:pt x="679" y="91"/>
                      </a:lnTo>
                      <a:lnTo>
                        <a:pt x="669" y="78"/>
                      </a:lnTo>
                      <a:lnTo>
                        <a:pt x="654" y="68"/>
                      </a:lnTo>
                      <a:lnTo>
                        <a:pt x="636" y="58"/>
                      </a:lnTo>
                      <a:lnTo>
                        <a:pt x="616" y="48"/>
                      </a:lnTo>
                      <a:lnTo>
                        <a:pt x="593" y="38"/>
                      </a:lnTo>
                      <a:lnTo>
                        <a:pt x="568" y="30"/>
                      </a:lnTo>
                      <a:lnTo>
                        <a:pt x="543" y="22"/>
                      </a:lnTo>
                      <a:lnTo>
                        <a:pt x="513" y="17"/>
                      </a:lnTo>
                      <a:lnTo>
                        <a:pt x="483" y="10"/>
                      </a:lnTo>
                      <a:lnTo>
                        <a:pt x="450" y="7"/>
                      </a:lnTo>
                      <a:lnTo>
                        <a:pt x="417" y="2"/>
                      </a:lnTo>
                      <a:lnTo>
                        <a:pt x="385" y="2"/>
                      </a:lnTo>
                      <a:lnTo>
                        <a:pt x="347" y="0"/>
                      </a:lnTo>
                      <a:lnTo>
                        <a:pt x="312" y="2"/>
                      </a:lnTo>
                      <a:lnTo>
                        <a:pt x="279" y="2"/>
                      </a:lnTo>
                      <a:lnTo>
                        <a:pt x="244" y="7"/>
                      </a:lnTo>
                      <a:lnTo>
                        <a:pt x="214" y="10"/>
                      </a:lnTo>
                      <a:lnTo>
                        <a:pt x="196" y="12"/>
                      </a:lnTo>
                      <a:lnTo>
                        <a:pt x="184" y="17"/>
                      </a:lnTo>
                      <a:lnTo>
                        <a:pt x="153" y="22"/>
                      </a:lnTo>
                      <a:lnTo>
                        <a:pt x="126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3" y="68"/>
                      </a:lnTo>
                      <a:lnTo>
                        <a:pt x="28" y="80"/>
                      </a:lnTo>
                      <a:lnTo>
                        <a:pt x="15" y="91"/>
                      </a:lnTo>
                      <a:lnTo>
                        <a:pt x="8" y="103"/>
                      </a:lnTo>
                      <a:lnTo>
                        <a:pt x="3" y="116"/>
                      </a:lnTo>
                      <a:lnTo>
                        <a:pt x="0" y="128"/>
                      </a:lnTo>
                      <a:lnTo>
                        <a:pt x="3" y="144"/>
                      </a:lnTo>
                      <a:lnTo>
                        <a:pt x="8" y="156"/>
                      </a:lnTo>
                      <a:lnTo>
                        <a:pt x="13" y="161"/>
                      </a:lnTo>
                      <a:lnTo>
                        <a:pt x="15" y="166"/>
                      </a:lnTo>
                      <a:lnTo>
                        <a:pt x="28" y="179"/>
                      </a:lnTo>
                      <a:lnTo>
                        <a:pt x="43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19"/>
                      </a:lnTo>
                      <a:lnTo>
                        <a:pt x="126" y="229"/>
                      </a:lnTo>
                      <a:lnTo>
                        <a:pt x="153" y="237"/>
                      </a:lnTo>
                      <a:lnTo>
                        <a:pt x="184" y="242"/>
                      </a:lnTo>
                      <a:lnTo>
                        <a:pt x="214" y="247"/>
                      </a:lnTo>
                      <a:lnTo>
                        <a:pt x="244" y="252"/>
                      </a:lnTo>
                      <a:lnTo>
                        <a:pt x="279" y="255"/>
                      </a:lnTo>
                      <a:lnTo>
                        <a:pt x="312" y="257"/>
                      </a:lnTo>
                      <a:lnTo>
                        <a:pt x="347" y="257"/>
                      </a:lnTo>
                      <a:lnTo>
                        <a:pt x="385" y="257"/>
                      </a:lnTo>
                      <a:lnTo>
                        <a:pt x="417" y="255"/>
                      </a:lnTo>
                      <a:lnTo>
                        <a:pt x="450" y="252"/>
                      </a:lnTo>
                      <a:lnTo>
                        <a:pt x="483" y="247"/>
                      </a:lnTo>
                      <a:lnTo>
                        <a:pt x="498" y="245"/>
                      </a:lnTo>
                      <a:lnTo>
                        <a:pt x="513" y="242"/>
                      </a:lnTo>
                      <a:lnTo>
                        <a:pt x="543" y="237"/>
                      </a:lnTo>
                      <a:lnTo>
                        <a:pt x="568" y="229"/>
                      </a:lnTo>
                      <a:lnTo>
                        <a:pt x="593" y="219"/>
                      </a:lnTo>
                      <a:lnTo>
                        <a:pt x="616" y="212"/>
                      </a:lnTo>
                      <a:lnTo>
                        <a:pt x="636" y="202"/>
                      </a:lnTo>
                      <a:lnTo>
                        <a:pt x="654" y="192"/>
                      </a:lnTo>
                      <a:lnTo>
                        <a:pt x="669" y="179"/>
                      </a:lnTo>
                      <a:lnTo>
                        <a:pt x="679" y="166"/>
                      </a:lnTo>
                      <a:lnTo>
                        <a:pt x="689" y="156"/>
                      </a:lnTo>
                      <a:lnTo>
                        <a:pt x="694" y="144"/>
                      </a:lnTo>
                      <a:lnTo>
                        <a:pt x="696" y="128"/>
                      </a:lnTo>
                      <a:lnTo>
                        <a:pt x="696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5" name="Freeform 1659"/>
                <p:cNvSpPr>
                  <a:spLocks/>
                </p:cNvSpPr>
                <p:nvPr/>
              </p:nvSpPr>
              <p:spPr bwMode="auto">
                <a:xfrm>
                  <a:off x="3094" y="1162"/>
                  <a:ext cx="254" cy="96"/>
                </a:xfrm>
                <a:custGeom>
                  <a:avLst/>
                  <a:gdLst>
                    <a:gd name="T0" fmla="*/ 342 w 354"/>
                    <a:gd name="T1" fmla="*/ 133 h 133"/>
                    <a:gd name="T2" fmla="*/ 334 w 354"/>
                    <a:gd name="T3" fmla="*/ 111 h 133"/>
                    <a:gd name="T4" fmla="*/ 317 w 354"/>
                    <a:gd name="T5" fmla="*/ 88 h 133"/>
                    <a:gd name="T6" fmla="*/ 284 w 354"/>
                    <a:gd name="T7" fmla="*/ 70 h 133"/>
                    <a:gd name="T8" fmla="*/ 241 w 354"/>
                    <a:gd name="T9" fmla="*/ 50 h 133"/>
                    <a:gd name="T10" fmla="*/ 194 w 354"/>
                    <a:gd name="T11" fmla="*/ 35 h 133"/>
                    <a:gd name="T12" fmla="*/ 136 w 354"/>
                    <a:gd name="T13" fmla="*/ 22 h 133"/>
                    <a:gd name="T14" fmla="*/ 70 w 354"/>
                    <a:gd name="T15" fmla="*/ 15 h 133"/>
                    <a:gd name="T16" fmla="*/ 0 w 354"/>
                    <a:gd name="T17" fmla="*/ 12 h 133"/>
                    <a:gd name="T18" fmla="*/ 0 w 354"/>
                    <a:gd name="T19" fmla="*/ 0 h 133"/>
                    <a:gd name="T20" fmla="*/ 70 w 354"/>
                    <a:gd name="T21" fmla="*/ 2 h 133"/>
                    <a:gd name="T22" fmla="*/ 136 w 354"/>
                    <a:gd name="T23" fmla="*/ 10 h 133"/>
                    <a:gd name="T24" fmla="*/ 199 w 354"/>
                    <a:gd name="T25" fmla="*/ 22 h 133"/>
                    <a:gd name="T26" fmla="*/ 249 w 354"/>
                    <a:gd name="T27" fmla="*/ 38 h 133"/>
                    <a:gd name="T28" fmla="*/ 292 w 354"/>
                    <a:gd name="T29" fmla="*/ 58 h 133"/>
                    <a:gd name="T30" fmla="*/ 327 w 354"/>
                    <a:gd name="T31" fmla="*/ 78 h 133"/>
                    <a:gd name="T32" fmla="*/ 347 w 354"/>
                    <a:gd name="T33" fmla="*/ 103 h 133"/>
                    <a:gd name="T34" fmla="*/ 354 w 354"/>
                    <a:gd name="T35" fmla="*/ 128 h 133"/>
                    <a:gd name="T36" fmla="*/ 342 w 354"/>
                    <a:gd name="T3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3">
                      <a:moveTo>
                        <a:pt x="342" y="133"/>
                      </a:moveTo>
                      <a:lnTo>
                        <a:pt x="334" y="111"/>
                      </a:lnTo>
                      <a:lnTo>
                        <a:pt x="317" y="88"/>
                      </a:lnTo>
                      <a:lnTo>
                        <a:pt x="284" y="70"/>
                      </a:lnTo>
                      <a:lnTo>
                        <a:pt x="241" y="50"/>
                      </a:lnTo>
                      <a:lnTo>
                        <a:pt x="194" y="35"/>
                      </a:lnTo>
                      <a:lnTo>
                        <a:pt x="136" y="22"/>
                      </a:lnTo>
                      <a:lnTo>
                        <a:pt x="70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70" y="2"/>
                      </a:lnTo>
                      <a:lnTo>
                        <a:pt x="136" y="10"/>
                      </a:lnTo>
                      <a:lnTo>
                        <a:pt x="199" y="22"/>
                      </a:lnTo>
                      <a:lnTo>
                        <a:pt x="249" y="38"/>
                      </a:lnTo>
                      <a:lnTo>
                        <a:pt x="292" y="58"/>
                      </a:lnTo>
                      <a:lnTo>
                        <a:pt x="327" y="78"/>
                      </a:lnTo>
                      <a:lnTo>
                        <a:pt x="347" y="103"/>
                      </a:lnTo>
                      <a:lnTo>
                        <a:pt x="354" y="128"/>
                      </a:lnTo>
                      <a:lnTo>
                        <a:pt x="342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6" name="Freeform 1660"/>
                <p:cNvSpPr>
                  <a:spLocks/>
                </p:cNvSpPr>
                <p:nvPr/>
              </p:nvSpPr>
              <p:spPr bwMode="auto">
                <a:xfrm>
                  <a:off x="2841" y="1162"/>
                  <a:ext cx="253" cy="96"/>
                </a:xfrm>
                <a:custGeom>
                  <a:avLst/>
                  <a:gdLst>
                    <a:gd name="T0" fmla="*/ 354 w 354"/>
                    <a:gd name="T1" fmla="*/ 12 h 133"/>
                    <a:gd name="T2" fmla="*/ 284 w 354"/>
                    <a:gd name="T3" fmla="*/ 15 h 133"/>
                    <a:gd name="T4" fmla="*/ 221 w 354"/>
                    <a:gd name="T5" fmla="*/ 22 h 133"/>
                    <a:gd name="T6" fmla="*/ 163 w 354"/>
                    <a:gd name="T7" fmla="*/ 35 h 133"/>
                    <a:gd name="T8" fmla="*/ 113 w 354"/>
                    <a:gd name="T9" fmla="*/ 50 h 133"/>
                    <a:gd name="T10" fmla="*/ 70 w 354"/>
                    <a:gd name="T11" fmla="*/ 70 h 133"/>
                    <a:gd name="T12" fmla="*/ 40 w 354"/>
                    <a:gd name="T13" fmla="*/ 91 h 133"/>
                    <a:gd name="T14" fmla="*/ 20 w 354"/>
                    <a:gd name="T15" fmla="*/ 113 h 133"/>
                    <a:gd name="T16" fmla="*/ 15 w 354"/>
                    <a:gd name="T17" fmla="*/ 133 h 133"/>
                    <a:gd name="T18" fmla="*/ 0 w 354"/>
                    <a:gd name="T19" fmla="*/ 131 h 133"/>
                    <a:gd name="T20" fmla="*/ 7 w 354"/>
                    <a:gd name="T21" fmla="*/ 106 h 133"/>
                    <a:gd name="T22" fmla="*/ 30 w 354"/>
                    <a:gd name="T23" fmla="*/ 78 h 133"/>
                    <a:gd name="T24" fmla="*/ 62 w 354"/>
                    <a:gd name="T25" fmla="*/ 58 h 133"/>
                    <a:gd name="T26" fmla="*/ 105 w 354"/>
                    <a:gd name="T27" fmla="*/ 38 h 133"/>
                    <a:gd name="T28" fmla="*/ 158 w 354"/>
                    <a:gd name="T29" fmla="*/ 22 h 133"/>
                    <a:gd name="T30" fmla="*/ 216 w 354"/>
                    <a:gd name="T31" fmla="*/ 10 h 133"/>
                    <a:gd name="T32" fmla="*/ 284 w 354"/>
                    <a:gd name="T33" fmla="*/ 2 h 133"/>
                    <a:gd name="T34" fmla="*/ 354 w 354"/>
                    <a:gd name="T35" fmla="*/ 0 h 133"/>
                    <a:gd name="T36" fmla="*/ 354 w 354"/>
                    <a:gd name="T37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3">
                      <a:moveTo>
                        <a:pt x="354" y="12"/>
                      </a:moveTo>
                      <a:lnTo>
                        <a:pt x="284" y="15"/>
                      </a:lnTo>
                      <a:lnTo>
                        <a:pt x="221" y="22"/>
                      </a:lnTo>
                      <a:lnTo>
                        <a:pt x="163" y="35"/>
                      </a:lnTo>
                      <a:lnTo>
                        <a:pt x="113" y="50"/>
                      </a:lnTo>
                      <a:lnTo>
                        <a:pt x="70" y="70"/>
                      </a:lnTo>
                      <a:lnTo>
                        <a:pt x="40" y="91"/>
                      </a:lnTo>
                      <a:lnTo>
                        <a:pt x="20" y="113"/>
                      </a:lnTo>
                      <a:lnTo>
                        <a:pt x="15" y="133"/>
                      </a:lnTo>
                      <a:lnTo>
                        <a:pt x="0" y="131"/>
                      </a:lnTo>
                      <a:lnTo>
                        <a:pt x="7" y="106"/>
                      </a:lnTo>
                      <a:lnTo>
                        <a:pt x="30" y="78"/>
                      </a:lnTo>
                      <a:lnTo>
                        <a:pt x="62" y="58"/>
                      </a:lnTo>
                      <a:lnTo>
                        <a:pt x="105" y="38"/>
                      </a:lnTo>
                      <a:lnTo>
                        <a:pt x="158" y="22"/>
                      </a:lnTo>
                      <a:lnTo>
                        <a:pt x="216" y="10"/>
                      </a:lnTo>
                      <a:lnTo>
                        <a:pt x="284" y="2"/>
                      </a:lnTo>
                      <a:lnTo>
                        <a:pt x="354" y="0"/>
                      </a:lnTo>
                      <a:lnTo>
                        <a:pt x="3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8" name="Freeform 1662"/>
                <p:cNvSpPr>
                  <a:spLocks/>
                </p:cNvSpPr>
                <p:nvPr/>
              </p:nvSpPr>
              <p:spPr bwMode="auto">
                <a:xfrm>
                  <a:off x="2841" y="1258"/>
                  <a:ext cx="253" cy="98"/>
                </a:xfrm>
                <a:custGeom>
                  <a:avLst/>
                  <a:gdLst>
                    <a:gd name="T0" fmla="*/ 15 w 354"/>
                    <a:gd name="T1" fmla="*/ 0 h 137"/>
                    <a:gd name="T2" fmla="*/ 17 w 354"/>
                    <a:gd name="T3" fmla="*/ 13 h 137"/>
                    <a:gd name="T4" fmla="*/ 20 w 354"/>
                    <a:gd name="T5" fmla="*/ 23 h 137"/>
                    <a:gd name="T6" fmla="*/ 37 w 354"/>
                    <a:gd name="T7" fmla="*/ 46 h 137"/>
                    <a:gd name="T8" fmla="*/ 70 w 354"/>
                    <a:gd name="T9" fmla="*/ 69 h 137"/>
                    <a:gd name="T10" fmla="*/ 110 w 354"/>
                    <a:gd name="T11" fmla="*/ 84 h 137"/>
                    <a:gd name="T12" fmla="*/ 160 w 354"/>
                    <a:gd name="T13" fmla="*/ 99 h 137"/>
                    <a:gd name="T14" fmla="*/ 218 w 354"/>
                    <a:gd name="T15" fmla="*/ 112 h 137"/>
                    <a:gd name="T16" fmla="*/ 284 w 354"/>
                    <a:gd name="T17" fmla="*/ 119 h 137"/>
                    <a:gd name="T18" fmla="*/ 354 w 354"/>
                    <a:gd name="T19" fmla="*/ 122 h 137"/>
                    <a:gd name="T20" fmla="*/ 354 w 354"/>
                    <a:gd name="T21" fmla="*/ 137 h 137"/>
                    <a:gd name="T22" fmla="*/ 284 w 354"/>
                    <a:gd name="T23" fmla="*/ 134 h 137"/>
                    <a:gd name="T24" fmla="*/ 216 w 354"/>
                    <a:gd name="T25" fmla="*/ 127 h 137"/>
                    <a:gd name="T26" fmla="*/ 158 w 354"/>
                    <a:gd name="T27" fmla="*/ 114 h 137"/>
                    <a:gd name="T28" fmla="*/ 108 w 354"/>
                    <a:gd name="T29" fmla="*/ 99 h 137"/>
                    <a:gd name="T30" fmla="*/ 62 w 354"/>
                    <a:gd name="T31" fmla="*/ 81 h 137"/>
                    <a:gd name="T32" fmla="*/ 30 w 354"/>
                    <a:gd name="T33" fmla="*/ 58 h 137"/>
                    <a:gd name="T34" fmla="*/ 7 w 354"/>
                    <a:gd name="T35" fmla="*/ 31 h 137"/>
                    <a:gd name="T36" fmla="*/ 2 w 354"/>
                    <a:gd name="T37" fmla="*/ 16 h 137"/>
                    <a:gd name="T38" fmla="*/ 0 w 354"/>
                    <a:gd name="T39" fmla="*/ 3 h 137"/>
                    <a:gd name="T40" fmla="*/ 15 w 354"/>
                    <a:gd name="T41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4" h="137">
                      <a:moveTo>
                        <a:pt x="15" y="0"/>
                      </a:moveTo>
                      <a:lnTo>
                        <a:pt x="17" y="13"/>
                      </a:lnTo>
                      <a:lnTo>
                        <a:pt x="20" y="23"/>
                      </a:lnTo>
                      <a:lnTo>
                        <a:pt x="37" y="46"/>
                      </a:lnTo>
                      <a:lnTo>
                        <a:pt x="70" y="69"/>
                      </a:lnTo>
                      <a:lnTo>
                        <a:pt x="110" y="84"/>
                      </a:lnTo>
                      <a:lnTo>
                        <a:pt x="160" y="99"/>
                      </a:lnTo>
                      <a:lnTo>
                        <a:pt x="218" y="112"/>
                      </a:lnTo>
                      <a:lnTo>
                        <a:pt x="284" y="119"/>
                      </a:lnTo>
                      <a:lnTo>
                        <a:pt x="354" y="122"/>
                      </a:lnTo>
                      <a:lnTo>
                        <a:pt x="354" y="137"/>
                      </a:lnTo>
                      <a:lnTo>
                        <a:pt x="284" y="134"/>
                      </a:lnTo>
                      <a:lnTo>
                        <a:pt x="216" y="127"/>
                      </a:lnTo>
                      <a:lnTo>
                        <a:pt x="158" y="114"/>
                      </a:lnTo>
                      <a:lnTo>
                        <a:pt x="108" y="99"/>
                      </a:lnTo>
                      <a:lnTo>
                        <a:pt x="62" y="81"/>
                      </a:lnTo>
                      <a:lnTo>
                        <a:pt x="30" y="58"/>
                      </a:lnTo>
                      <a:lnTo>
                        <a:pt x="7" y="31"/>
                      </a:lnTo>
                      <a:lnTo>
                        <a:pt x="2" y="16"/>
                      </a:lnTo>
                      <a:lnTo>
                        <a:pt x="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19" name="Oval 1663"/>
                <p:cNvSpPr>
                  <a:spLocks noChangeArrowheads="1"/>
                </p:cNvSpPr>
                <p:nvPr/>
              </p:nvSpPr>
              <p:spPr bwMode="auto">
                <a:xfrm>
                  <a:off x="2841" y="1253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0" name="Freeform 1664"/>
                <p:cNvSpPr>
                  <a:spLocks/>
                </p:cNvSpPr>
                <p:nvPr/>
              </p:nvSpPr>
              <p:spPr bwMode="auto">
                <a:xfrm>
                  <a:off x="3094" y="1256"/>
                  <a:ext cx="254" cy="100"/>
                </a:xfrm>
                <a:custGeom>
                  <a:avLst/>
                  <a:gdLst>
                    <a:gd name="T0" fmla="*/ 0 w 354"/>
                    <a:gd name="T1" fmla="*/ 124 h 139"/>
                    <a:gd name="T2" fmla="*/ 70 w 354"/>
                    <a:gd name="T3" fmla="*/ 121 h 139"/>
                    <a:gd name="T4" fmla="*/ 136 w 354"/>
                    <a:gd name="T5" fmla="*/ 114 h 139"/>
                    <a:gd name="T6" fmla="*/ 196 w 354"/>
                    <a:gd name="T7" fmla="*/ 101 h 139"/>
                    <a:gd name="T8" fmla="*/ 246 w 354"/>
                    <a:gd name="T9" fmla="*/ 86 h 139"/>
                    <a:gd name="T10" fmla="*/ 284 w 354"/>
                    <a:gd name="T11" fmla="*/ 71 h 139"/>
                    <a:gd name="T12" fmla="*/ 317 w 354"/>
                    <a:gd name="T13" fmla="*/ 48 h 139"/>
                    <a:gd name="T14" fmla="*/ 334 w 354"/>
                    <a:gd name="T15" fmla="*/ 25 h 139"/>
                    <a:gd name="T16" fmla="*/ 342 w 354"/>
                    <a:gd name="T17" fmla="*/ 0 h 139"/>
                    <a:gd name="T18" fmla="*/ 354 w 354"/>
                    <a:gd name="T19" fmla="*/ 7 h 139"/>
                    <a:gd name="T20" fmla="*/ 347 w 354"/>
                    <a:gd name="T21" fmla="*/ 33 h 139"/>
                    <a:gd name="T22" fmla="*/ 327 w 354"/>
                    <a:gd name="T23" fmla="*/ 60 h 139"/>
                    <a:gd name="T24" fmla="*/ 292 w 354"/>
                    <a:gd name="T25" fmla="*/ 83 h 139"/>
                    <a:gd name="T26" fmla="*/ 249 w 354"/>
                    <a:gd name="T27" fmla="*/ 101 h 139"/>
                    <a:gd name="T28" fmla="*/ 199 w 354"/>
                    <a:gd name="T29" fmla="*/ 116 h 139"/>
                    <a:gd name="T30" fmla="*/ 136 w 354"/>
                    <a:gd name="T31" fmla="*/ 129 h 139"/>
                    <a:gd name="T32" fmla="*/ 70 w 354"/>
                    <a:gd name="T33" fmla="*/ 136 h 139"/>
                    <a:gd name="T34" fmla="*/ 0 w 354"/>
                    <a:gd name="T35" fmla="*/ 139 h 139"/>
                    <a:gd name="T36" fmla="*/ 0 w 354"/>
                    <a:gd name="T37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4" h="139">
                      <a:moveTo>
                        <a:pt x="0" y="124"/>
                      </a:moveTo>
                      <a:lnTo>
                        <a:pt x="70" y="121"/>
                      </a:lnTo>
                      <a:lnTo>
                        <a:pt x="136" y="114"/>
                      </a:lnTo>
                      <a:lnTo>
                        <a:pt x="196" y="101"/>
                      </a:lnTo>
                      <a:lnTo>
                        <a:pt x="246" y="86"/>
                      </a:lnTo>
                      <a:lnTo>
                        <a:pt x="284" y="71"/>
                      </a:lnTo>
                      <a:lnTo>
                        <a:pt x="317" y="48"/>
                      </a:lnTo>
                      <a:lnTo>
                        <a:pt x="334" y="25"/>
                      </a:lnTo>
                      <a:lnTo>
                        <a:pt x="342" y="0"/>
                      </a:lnTo>
                      <a:lnTo>
                        <a:pt x="354" y="7"/>
                      </a:lnTo>
                      <a:lnTo>
                        <a:pt x="347" y="33"/>
                      </a:lnTo>
                      <a:lnTo>
                        <a:pt x="327" y="60"/>
                      </a:lnTo>
                      <a:lnTo>
                        <a:pt x="292" y="83"/>
                      </a:lnTo>
                      <a:lnTo>
                        <a:pt x="249" y="101"/>
                      </a:lnTo>
                      <a:lnTo>
                        <a:pt x="199" y="116"/>
                      </a:lnTo>
                      <a:lnTo>
                        <a:pt x="136" y="129"/>
                      </a:lnTo>
                      <a:lnTo>
                        <a:pt x="70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1" name="Oval 1665"/>
                <p:cNvSpPr>
                  <a:spLocks noChangeArrowheads="1"/>
                </p:cNvSpPr>
                <p:nvPr/>
              </p:nvSpPr>
              <p:spPr bwMode="auto">
                <a:xfrm>
                  <a:off x="3089" y="1345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2" name="Rectangle 1666"/>
                <p:cNvSpPr>
                  <a:spLocks noChangeArrowheads="1"/>
                </p:cNvSpPr>
                <p:nvPr/>
              </p:nvSpPr>
              <p:spPr bwMode="auto">
                <a:xfrm>
                  <a:off x="3339" y="1256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3" name="Oval 1667"/>
                <p:cNvSpPr>
                  <a:spLocks noChangeArrowheads="1"/>
                </p:cNvSpPr>
                <p:nvPr/>
              </p:nvSpPr>
              <p:spPr bwMode="auto">
                <a:xfrm>
                  <a:off x="3339" y="1253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4" name="Oval 1668"/>
                <p:cNvSpPr>
                  <a:spLocks noChangeArrowheads="1"/>
                </p:cNvSpPr>
                <p:nvPr/>
              </p:nvSpPr>
              <p:spPr bwMode="auto">
                <a:xfrm>
                  <a:off x="3339" y="1250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5" name="Freeform 1669"/>
                <p:cNvSpPr>
                  <a:spLocks/>
                </p:cNvSpPr>
                <p:nvPr/>
              </p:nvSpPr>
              <p:spPr bwMode="auto">
                <a:xfrm>
                  <a:off x="2141" y="1166"/>
                  <a:ext cx="498" cy="184"/>
                </a:xfrm>
                <a:custGeom>
                  <a:avLst/>
                  <a:gdLst>
                    <a:gd name="T0" fmla="*/ 693 w 696"/>
                    <a:gd name="T1" fmla="*/ 113 h 257"/>
                    <a:gd name="T2" fmla="*/ 686 w 696"/>
                    <a:gd name="T3" fmla="*/ 96 h 257"/>
                    <a:gd name="T4" fmla="*/ 668 w 696"/>
                    <a:gd name="T5" fmla="*/ 78 h 257"/>
                    <a:gd name="T6" fmla="*/ 636 w 696"/>
                    <a:gd name="T7" fmla="*/ 58 h 257"/>
                    <a:gd name="T8" fmla="*/ 593 w 696"/>
                    <a:gd name="T9" fmla="*/ 38 h 257"/>
                    <a:gd name="T10" fmla="*/ 543 w 696"/>
                    <a:gd name="T11" fmla="*/ 22 h 257"/>
                    <a:gd name="T12" fmla="*/ 485 w 696"/>
                    <a:gd name="T13" fmla="*/ 10 h 257"/>
                    <a:gd name="T14" fmla="*/ 419 w 696"/>
                    <a:gd name="T15" fmla="*/ 2 h 257"/>
                    <a:gd name="T16" fmla="*/ 349 w 696"/>
                    <a:gd name="T17" fmla="*/ 0 h 257"/>
                    <a:gd name="T18" fmla="*/ 279 w 696"/>
                    <a:gd name="T19" fmla="*/ 2 h 257"/>
                    <a:gd name="T20" fmla="*/ 213 w 696"/>
                    <a:gd name="T21" fmla="*/ 10 h 257"/>
                    <a:gd name="T22" fmla="*/ 183 w 696"/>
                    <a:gd name="T23" fmla="*/ 17 h 257"/>
                    <a:gd name="T24" fmla="*/ 128 w 696"/>
                    <a:gd name="T25" fmla="*/ 30 h 257"/>
                    <a:gd name="T26" fmla="*/ 80 w 696"/>
                    <a:gd name="T27" fmla="*/ 48 h 257"/>
                    <a:gd name="T28" fmla="*/ 42 w 696"/>
                    <a:gd name="T29" fmla="*/ 68 h 257"/>
                    <a:gd name="T30" fmla="*/ 17 w 696"/>
                    <a:gd name="T31" fmla="*/ 91 h 257"/>
                    <a:gd name="T32" fmla="*/ 2 w 696"/>
                    <a:gd name="T33" fmla="*/ 116 h 257"/>
                    <a:gd name="T34" fmla="*/ 2 w 696"/>
                    <a:gd name="T35" fmla="*/ 144 h 257"/>
                    <a:gd name="T36" fmla="*/ 12 w 696"/>
                    <a:gd name="T37" fmla="*/ 161 h 257"/>
                    <a:gd name="T38" fmla="*/ 27 w 696"/>
                    <a:gd name="T39" fmla="*/ 179 h 257"/>
                    <a:gd name="T40" fmla="*/ 60 w 696"/>
                    <a:gd name="T41" fmla="*/ 202 h 257"/>
                    <a:gd name="T42" fmla="*/ 103 w 696"/>
                    <a:gd name="T43" fmla="*/ 219 h 257"/>
                    <a:gd name="T44" fmla="*/ 153 w 696"/>
                    <a:gd name="T45" fmla="*/ 237 h 257"/>
                    <a:gd name="T46" fmla="*/ 213 w 696"/>
                    <a:gd name="T47" fmla="*/ 247 h 257"/>
                    <a:gd name="T48" fmla="*/ 279 w 696"/>
                    <a:gd name="T49" fmla="*/ 255 h 257"/>
                    <a:gd name="T50" fmla="*/ 349 w 696"/>
                    <a:gd name="T51" fmla="*/ 257 h 257"/>
                    <a:gd name="T52" fmla="*/ 419 w 696"/>
                    <a:gd name="T53" fmla="*/ 255 h 257"/>
                    <a:gd name="T54" fmla="*/ 485 w 696"/>
                    <a:gd name="T55" fmla="*/ 247 h 257"/>
                    <a:gd name="T56" fmla="*/ 515 w 696"/>
                    <a:gd name="T57" fmla="*/ 242 h 257"/>
                    <a:gd name="T58" fmla="*/ 570 w 696"/>
                    <a:gd name="T59" fmla="*/ 229 h 257"/>
                    <a:gd name="T60" fmla="*/ 615 w 696"/>
                    <a:gd name="T61" fmla="*/ 212 h 257"/>
                    <a:gd name="T62" fmla="*/ 653 w 696"/>
                    <a:gd name="T63" fmla="*/ 192 h 257"/>
                    <a:gd name="T64" fmla="*/ 681 w 696"/>
                    <a:gd name="T65" fmla="*/ 166 h 257"/>
                    <a:gd name="T66" fmla="*/ 693 w 696"/>
                    <a:gd name="T67" fmla="*/ 144 h 257"/>
                    <a:gd name="T68" fmla="*/ 696 w 696"/>
                    <a:gd name="T69" fmla="*/ 12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6" h="257">
                      <a:moveTo>
                        <a:pt x="696" y="126"/>
                      </a:moveTo>
                      <a:lnTo>
                        <a:pt x="693" y="113"/>
                      </a:lnTo>
                      <a:lnTo>
                        <a:pt x="688" y="101"/>
                      </a:lnTo>
                      <a:lnTo>
                        <a:pt x="686" y="96"/>
                      </a:lnTo>
                      <a:lnTo>
                        <a:pt x="681" y="91"/>
                      </a:lnTo>
                      <a:lnTo>
                        <a:pt x="668" y="78"/>
                      </a:lnTo>
                      <a:lnTo>
                        <a:pt x="653" y="68"/>
                      </a:lnTo>
                      <a:lnTo>
                        <a:pt x="636" y="58"/>
                      </a:lnTo>
                      <a:lnTo>
                        <a:pt x="615" y="48"/>
                      </a:lnTo>
                      <a:lnTo>
                        <a:pt x="593" y="38"/>
                      </a:lnTo>
                      <a:lnTo>
                        <a:pt x="570" y="30"/>
                      </a:lnTo>
                      <a:lnTo>
                        <a:pt x="543" y="22"/>
                      </a:lnTo>
                      <a:lnTo>
                        <a:pt x="515" y="17"/>
                      </a:lnTo>
                      <a:lnTo>
                        <a:pt x="485" y="10"/>
                      </a:lnTo>
                      <a:lnTo>
                        <a:pt x="452" y="7"/>
                      </a:lnTo>
                      <a:lnTo>
                        <a:pt x="419" y="2"/>
                      </a:lnTo>
                      <a:lnTo>
                        <a:pt x="384" y="2"/>
                      </a:lnTo>
                      <a:lnTo>
                        <a:pt x="349" y="0"/>
                      </a:lnTo>
                      <a:lnTo>
                        <a:pt x="314" y="2"/>
                      </a:lnTo>
                      <a:lnTo>
                        <a:pt x="279" y="2"/>
                      </a:lnTo>
                      <a:lnTo>
                        <a:pt x="246" y="7"/>
                      </a:lnTo>
                      <a:lnTo>
                        <a:pt x="213" y="10"/>
                      </a:lnTo>
                      <a:lnTo>
                        <a:pt x="198" y="12"/>
                      </a:lnTo>
                      <a:lnTo>
                        <a:pt x="183" y="17"/>
                      </a:lnTo>
                      <a:lnTo>
                        <a:pt x="153" y="22"/>
                      </a:lnTo>
                      <a:lnTo>
                        <a:pt x="128" y="30"/>
                      </a:lnTo>
                      <a:lnTo>
                        <a:pt x="103" y="38"/>
                      </a:lnTo>
                      <a:lnTo>
                        <a:pt x="80" y="48"/>
                      </a:lnTo>
                      <a:lnTo>
                        <a:pt x="60" y="58"/>
                      </a:lnTo>
                      <a:lnTo>
                        <a:pt x="42" y="68"/>
                      </a:lnTo>
                      <a:lnTo>
                        <a:pt x="27" y="80"/>
                      </a:lnTo>
                      <a:lnTo>
                        <a:pt x="17" y="91"/>
                      </a:lnTo>
                      <a:lnTo>
                        <a:pt x="7" y="103"/>
                      </a:lnTo>
                      <a:lnTo>
                        <a:pt x="2" y="116"/>
                      </a:lnTo>
                      <a:lnTo>
                        <a:pt x="0" y="128"/>
                      </a:lnTo>
                      <a:lnTo>
                        <a:pt x="2" y="144"/>
                      </a:lnTo>
                      <a:lnTo>
                        <a:pt x="7" y="156"/>
                      </a:lnTo>
                      <a:lnTo>
                        <a:pt x="12" y="161"/>
                      </a:lnTo>
                      <a:lnTo>
                        <a:pt x="17" y="166"/>
                      </a:lnTo>
                      <a:lnTo>
                        <a:pt x="27" y="179"/>
                      </a:lnTo>
                      <a:lnTo>
                        <a:pt x="42" y="192"/>
                      </a:lnTo>
                      <a:lnTo>
                        <a:pt x="60" y="202"/>
                      </a:lnTo>
                      <a:lnTo>
                        <a:pt x="80" y="212"/>
                      </a:lnTo>
                      <a:lnTo>
                        <a:pt x="103" y="219"/>
                      </a:lnTo>
                      <a:lnTo>
                        <a:pt x="128" y="229"/>
                      </a:lnTo>
                      <a:lnTo>
                        <a:pt x="153" y="237"/>
                      </a:lnTo>
                      <a:lnTo>
                        <a:pt x="183" y="242"/>
                      </a:lnTo>
                      <a:lnTo>
                        <a:pt x="213" y="247"/>
                      </a:lnTo>
                      <a:lnTo>
                        <a:pt x="246" y="252"/>
                      </a:lnTo>
                      <a:lnTo>
                        <a:pt x="279" y="255"/>
                      </a:lnTo>
                      <a:lnTo>
                        <a:pt x="314" y="257"/>
                      </a:lnTo>
                      <a:lnTo>
                        <a:pt x="349" y="257"/>
                      </a:lnTo>
                      <a:lnTo>
                        <a:pt x="384" y="257"/>
                      </a:lnTo>
                      <a:lnTo>
                        <a:pt x="419" y="255"/>
                      </a:lnTo>
                      <a:lnTo>
                        <a:pt x="452" y="252"/>
                      </a:lnTo>
                      <a:lnTo>
                        <a:pt x="485" y="247"/>
                      </a:lnTo>
                      <a:lnTo>
                        <a:pt x="500" y="245"/>
                      </a:lnTo>
                      <a:lnTo>
                        <a:pt x="515" y="242"/>
                      </a:lnTo>
                      <a:lnTo>
                        <a:pt x="543" y="237"/>
                      </a:lnTo>
                      <a:lnTo>
                        <a:pt x="570" y="229"/>
                      </a:lnTo>
                      <a:lnTo>
                        <a:pt x="593" y="219"/>
                      </a:lnTo>
                      <a:lnTo>
                        <a:pt x="615" y="212"/>
                      </a:lnTo>
                      <a:lnTo>
                        <a:pt x="636" y="202"/>
                      </a:lnTo>
                      <a:lnTo>
                        <a:pt x="653" y="192"/>
                      </a:lnTo>
                      <a:lnTo>
                        <a:pt x="668" y="179"/>
                      </a:lnTo>
                      <a:lnTo>
                        <a:pt x="681" y="166"/>
                      </a:lnTo>
                      <a:lnTo>
                        <a:pt x="688" y="156"/>
                      </a:lnTo>
                      <a:lnTo>
                        <a:pt x="693" y="144"/>
                      </a:lnTo>
                      <a:lnTo>
                        <a:pt x="696" y="128"/>
                      </a:lnTo>
                      <a:lnTo>
                        <a:pt x="696" y="12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6" name="Freeform 1670"/>
                <p:cNvSpPr>
                  <a:spLocks/>
                </p:cNvSpPr>
                <p:nvPr/>
              </p:nvSpPr>
              <p:spPr bwMode="auto">
                <a:xfrm>
                  <a:off x="2391" y="1162"/>
                  <a:ext cx="252" cy="96"/>
                </a:xfrm>
                <a:custGeom>
                  <a:avLst/>
                  <a:gdLst>
                    <a:gd name="T0" fmla="*/ 339 w 352"/>
                    <a:gd name="T1" fmla="*/ 133 h 133"/>
                    <a:gd name="T2" fmla="*/ 332 w 352"/>
                    <a:gd name="T3" fmla="*/ 111 h 133"/>
                    <a:gd name="T4" fmla="*/ 314 w 352"/>
                    <a:gd name="T5" fmla="*/ 88 h 133"/>
                    <a:gd name="T6" fmla="*/ 282 w 352"/>
                    <a:gd name="T7" fmla="*/ 70 h 133"/>
                    <a:gd name="T8" fmla="*/ 239 w 352"/>
                    <a:gd name="T9" fmla="*/ 50 h 133"/>
                    <a:gd name="T10" fmla="*/ 191 w 352"/>
                    <a:gd name="T11" fmla="*/ 35 h 133"/>
                    <a:gd name="T12" fmla="*/ 133 w 352"/>
                    <a:gd name="T13" fmla="*/ 22 h 133"/>
                    <a:gd name="T14" fmla="*/ 68 w 352"/>
                    <a:gd name="T15" fmla="*/ 15 h 133"/>
                    <a:gd name="T16" fmla="*/ 0 w 352"/>
                    <a:gd name="T17" fmla="*/ 12 h 133"/>
                    <a:gd name="T18" fmla="*/ 0 w 352"/>
                    <a:gd name="T19" fmla="*/ 0 h 133"/>
                    <a:gd name="T20" fmla="*/ 68 w 352"/>
                    <a:gd name="T21" fmla="*/ 2 h 133"/>
                    <a:gd name="T22" fmla="*/ 133 w 352"/>
                    <a:gd name="T23" fmla="*/ 10 h 133"/>
                    <a:gd name="T24" fmla="*/ 196 w 352"/>
                    <a:gd name="T25" fmla="*/ 22 h 133"/>
                    <a:gd name="T26" fmla="*/ 246 w 352"/>
                    <a:gd name="T27" fmla="*/ 38 h 133"/>
                    <a:gd name="T28" fmla="*/ 289 w 352"/>
                    <a:gd name="T29" fmla="*/ 58 h 133"/>
                    <a:gd name="T30" fmla="*/ 324 w 352"/>
                    <a:gd name="T31" fmla="*/ 78 h 133"/>
                    <a:gd name="T32" fmla="*/ 344 w 352"/>
                    <a:gd name="T33" fmla="*/ 103 h 133"/>
                    <a:gd name="T34" fmla="*/ 352 w 352"/>
                    <a:gd name="T35" fmla="*/ 128 h 133"/>
                    <a:gd name="T36" fmla="*/ 339 w 352"/>
                    <a:gd name="T37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3">
                      <a:moveTo>
                        <a:pt x="339" y="133"/>
                      </a:moveTo>
                      <a:lnTo>
                        <a:pt x="332" y="111"/>
                      </a:lnTo>
                      <a:lnTo>
                        <a:pt x="314" y="88"/>
                      </a:lnTo>
                      <a:lnTo>
                        <a:pt x="282" y="70"/>
                      </a:lnTo>
                      <a:lnTo>
                        <a:pt x="239" y="50"/>
                      </a:lnTo>
                      <a:lnTo>
                        <a:pt x="191" y="35"/>
                      </a:lnTo>
                      <a:lnTo>
                        <a:pt x="133" y="22"/>
                      </a:lnTo>
                      <a:lnTo>
                        <a:pt x="68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68" y="2"/>
                      </a:lnTo>
                      <a:lnTo>
                        <a:pt x="133" y="10"/>
                      </a:lnTo>
                      <a:lnTo>
                        <a:pt x="196" y="22"/>
                      </a:lnTo>
                      <a:lnTo>
                        <a:pt x="246" y="38"/>
                      </a:lnTo>
                      <a:lnTo>
                        <a:pt x="289" y="58"/>
                      </a:lnTo>
                      <a:lnTo>
                        <a:pt x="324" y="78"/>
                      </a:lnTo>
                      <a:lnTo>
                        <a:pt x="344" y="103"/>
                      </a:lnTo>
                      <a:lnTo>
                        <a:pt x="352" y="128"/>
                      </a:lnTo>
                      <a:lnTo>
                        <a:pt x="339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7" name="Freeform 1671"/>
                <p:cNvSpPr>
                  <a:spLocks/>
                </p:cNvSpPr>
                <p:nvPr/>
              </p:nvSpPr>
              <p:spPr bwMode="auto">
                <a:xfrm>
                  <a:off x="2135" y="1162"/>
                  <a:ext cx="256" cy="96"/>
                </a:xfrm>
                <a:custGeom>
                  <a:avLst/>
                  <a:gdLst>
                    <a:gd name="T0" fmla="*/ 357 w 357"/>
                    <a:gd name="T1" fmla="*/ 12 h 133"/>
                    <a:gd name="T2" fmla="*/ 287 w 357"/>
                    <a:gd name="T3" fmla="*/ 15 h 133"/>
                    <a:gd name="T4" fmla="*/ 224 w 357"/>
                    <a:gd name="T5" fmla="*/ 22 h 133"/>
                    <a:gd name="T6" fmla="*/ 163 w 357"/>
                    <a:gd name="T7" fmla="*/ 35 h 133"/>
                    <a:gd name="T8" fmla="*/ 113 w 357"/>
                    <a:gd name="T9" fmla="*/ 50 h 133"/>
                    <a:gd name="T10" fmla="*/ 70 w 357"/>
                    <a:gd name="T11" fmla="*/ 70 h 133"/>
                    <a:gd name="T12" fmla="*/ 40 w 357"/>
                    <a:gd name="T13" fmla="*/ 91 h 133"/>
                    <a:gd name="T14" fmla="*/ 20 w 357"/>
                    <a:gd name="T15" fmla="*/ 113 h 133"/>
                    <a:gd name="T16" fmla="*/ 15 w 357"/>
                    <a:gd name="T17" fmla="*/ 133 h 133"/>
                    <a:gd name="T18" fmla="*/ 0 w 357"/>
                    <a:gd name="T19" fmla="*/ 131 h 133"/>
                    <a:gd name="T20" fmla="*/ 8 w 357"/>
                    <a:gd name="T21" fmla="*/ 106 h 133"/>
                    <a:gd name="T22" fmla="*/ 30 w 357"/>
                    <a:gd name="T23" fmla="*/ 78 h 133"/>
                    <a:gd name="T24" fmla="*/ 63 w 357"/>
                    <a:gd name="T25" fmla="*/ 58 h 133"/>
                    <a:gd name="T26" fmla="*/ 106 w 357"/>
                    <a:gd name="T27" fmla="*/ 38 h 133"/>
                    <a:gd name="T28" fmla="*/ 158 w 357"/>
                    <a:gd name="T29" fmla="*/ 22 h 133"/>
                    <a:gd name="T30" fmla="*/ 219 w 357"/>
                    <a:gd name="T31" fmla="*/ 10 h 133"/>
                    <a:gd name="T32" fmla="*/ 287 w 357"/>
                    <a:gd name="T33" fmla="*/ 2 h 133"/>
                    <a:gd name="T34" fmla="*/ 357 w 357"/>
                    <a:gd name="T35" fmla="*/ 0 h 133"/>
                    <a:gd name="T36" fmla="*/ 357 w 357"/>
                    <a:gd name="T37" fmla="*/ 1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7" h="133">
                      <a:moveTo>
                        <a:pt x="357" y="12"/>
                      </a:moveTo>
                      <a:lnTo>
                        <a:pt x="287" y="15"/>
                      </a:lnTo>
                      <a:lnTo>
                        <a:pt x="224" y="22"/>
                      </a:lnTo>
                      <a:lnTo>
                        <a:pt x="163" y="35"/>
                      </a:lnTo>
                      <a:lnTo>
                        <a:pt x="113" y="50"/>
                      </a:lnTo>
                      <a:lnTo>
                        <a:pt x="70" y="70"/>
                      </a:lnTo>
                      <a:lnTo>
                        <a:pt x="40" y="91"/>
                      </a:lnTo>
                      <a:lnTo>
                        <a:pt x="20" y="113"/>
                      </a:lnTo>
                      <a:lnTo>
                        <a:pt x="15" y="133"/>
                      </a:lnTo>
                      <a:lnTo>
                        <a:pt x="0" y="131"/>
                      </a:lnTo>
                      <a:lnTo>
                        <a:pt x="8" y="106"/>
                      </a:lnTo>
                      <a:lnTo>
                        <a:pt x="30" y="78"/>
                      </a:lnTo>
                      <a:lnTo>
                        <a:pt x="63" y="58"/>
                      </a:lnTo>
                      <a:lnTo>
                        <a:pt x="106" y="38"/>
                      </a:lnTo>
                      <a:lnTo>
                        <a:pt x="158" y="22"/>
                      </a:lnTo>
                      <a:lnTo>
                        <a:pt x="219" y="10"/>
                      </a:lnTo>
                      <a:lnTo>
                        <a:pt x="287" y="2"/>
                      </a:lnTo>
                      <a:lnTo>
                        <a:pt x="357" y="0"/>
                      </a:lnTo>
                      <a:lnTo>
                        <a:pt x="35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29" name="Freeform 1673"/>
                <p:cNvSpPr>
                  <a:spLocks/>
                </p:cNvSpPr>
                <p:nvPr/>
              </p:nvSpPr>
              <p:spPr bwMode="auto">
                <a:xfrm>
                  <a:off x="2135" y="1258"/>
                  <a:ext cx="256" cy="98"/>
                </a:xfrm>
                <a:custGeom>
                  <a:avLst/>
                  <a:gdLst>
                    <a:gd name="T0" fmla="*/ 15 w 357"/>
                    <a:gd name="T1" fmla="*/ 0 h 137"/>
                    <a:gd name="T2" fmla="*/ 18 w 357"/>
                    <a:gd name="T3" fmla="*/ 13 h 137"/>
                    <a:gd name="T4" fmla="*/ 20 w 357"/>
                    <a:gd name="T5" fmla="*/ 23 h 137"/>
                    <a:gd name="T6" fmla="*/ 38 w 357"/>
                    <a:gd name="T7" fmla="*/ 46 h 137"/>
                    <a:gd name="T8" fmla="*/ 70 w 357"/>
                    <a:gd name="T9" fmla="*/ 69 h 137"/>
                    <a:gd name="T10" fmla="*/ 111 w 357"/>
                    <a:gd name="T11" fmla="*/ 84 h 137"/>
                    <a:gd name="T12" fmla="*/ 161 w 357"/>
                    <a:gd name="T13" fmla="*/ 99 h 137"/>
                    <a:gd name="T14" fmla="*/ 221 w 357"/>
                    <a:gd name="T15" fmla="*/ 112 h 137"/>
                    <a:gd name="T16" fmla="*/ 287 w 357"/>
                    <a:gd name="T17" fmla="*/ 119 h 137"/>
                    <a:gd name="T18" fmla="*/ 357 w 357"/>
                    <a:gd name="T19" fmla="*/ 122 h 137"/>
                    <a:gd name="T20" fmla="*/ 357 w 357"/>
                    <a:gd name="T21" fmla="*/ 137 h 137"/>
                    <a:gd name="T22" fmla="*/ 287 w 357"/>
                    <a:gd name="T23" fmla="*/ 134 h 137"/>
                    <a:gd name="T24" fmla="*/ 219 w 357"/>
                    <a:gd name="T25" fmla="*/ 127 h 137"/>
                    <a:gd name="T26" fmla="*/ 158 w 357"/>
                    <a:gd name="T27" fmla="*/ 114 h 137"/>
                    <a:gd name="T28" fmla="*/ 108 w 357"/>
                    <a:gd name="T29" fmla="*/ 99 h 137"/>
                    <a:gd name="T30" fmla="*/ 63 w 357"/>
                    <a:gd name="T31" fmla="*/ 81 h 137"/>
                    <a:gd name="T32" fmla="*/ 30 w 357"/>
                    <a:gd name="T33" fmla="*/ 58 h 137"/>
                    <a:gd name="T34" fmla="*/ 8 w 357"/>
                    <a:gd name="T35" fmla="*/ 31 h 137"/>
                    <a:gd name="T36" fmla="*/ 3 w 357"/>
                    <a:gd name="T37" fmla="*/ 16 h 137"/>
                    <a:gd name="T38" fmla="*/ 0 w 357"/>
                    <a:gd name="T39" fmla="*/ 3 h 137"/>
                    <a:gd name="T40" fmla="*/ 15 w 357"/>
                    <a:gd name="T41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7" h="137">
                      <a:moveTo>
                        <a:pt x="15" y="0"/>
                      </a:moveTo>
                      <a:lnTo>
                        <a:pt x="18" y="13"/>
                      </a:lnTo>
                      <a:lnTo>
                        <a:pt x="20" y="23"/>
                      </a:lnTo>
                      <a:lnTo>
                        <a:pt x="38" y="46"/>
                      </a:lnTo>
                      <a:lnTo>
                        <a:pt x="70" y="69"/>
                      </a:lnTo>
                      <a:lnTo>
                        <a:pt x="111" y="84"/>
                      </a:lnTo>
                      <a:lnTo>
                        <a:pt x="161" y="99"/>
                      </a:lnTo>
                      <a:lnTo>
                        <a:pt x="221" y="112"/>
                      </a:lnTo>
                      <a:lnTo>
                        <a:pt x="287" y="119"/>
                      </a:lnTo>
                      <a:lnTo>
                        <a:pt x="357" y="122"/>
                      </a:lnTo>
                      <a:lnTo>
                        <a:pt x="357" y="137"/>
                      </a:lnTo>
                      <a:lnTo>
                        <a:pt x="287" y="134"/>
                      </a:lnTo>
                      <a:lnTo>
                        <a:pt x="219" y="127"/>
                      </a:lnTo>
                      <a:lnTo>
                        <a:pt x="158" y="114"/>
                      </a:lnTo>
                      <a:lnTo>
                        <a:pt x="108" y="99"/>
                      </a:lnTo>
                      <a:lnTo>
                        <a:pt x="63" y="81"/>
                      </a:lnTo>
                      <a:lnTo>
                        <a:pt x="30" y="58"/>
                      </a:lnTo>
                      <a:lnTo>
                        <a:pt x="8" y="31"/>
                      </a:lnTo>
                      <a:lnTo>
                        <a:pt x="3" y="16"/>
                      </a:lnTo>
                      <a:lnTo>
                        <a:pt x="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0" name="Oval 1674"/>
                <p:cNvSpPr>
                  <a:spLocks noChangeArrowheads="1"/>
                </p:cNvSpPr>
                <p:nvPr/>
              </p:nvSpPr>
              <p:spPr bwMode="auto">
                <a:xfrm>
                  <a:off x="2135" y="1253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1" name="Freeform 1675"/>
                <p:cNvSpPr>
                  <a:spLocks/>
                </p:cNvSpPr>
                <p:nvPr/>
              </p:nvSpPr>
              <p:spPr bwMode="auto">
                <a:xfrm>
                  <a:off x="2391" y="1256"/>
                  <a:ext cx="252" cy="100"/>
                </a:xfrm>
                <a:custGeom>
                  <a:avLst/>
                  <a:gdLst>
                    <a:gd name="T0" fmla="*/ 0 w 352"/>
                    <a:gd name="T1" fmla="*/ 124 h 139"/>
                    <a:gd name="T2" fmla="*/ 68 w 352"/>
                    <a:gd name="T3" fmla="*/ 121 h 139"/>
                    <a:gd name="T4" fmla="*/ 133 w 352"/>
                    <a:gd name="T5" fmla="*/ 114 h 139"/>
                    <a:gd name="T6" fmla="*/ 194 w 352"/>
                    <a:gd name="T7" fmla="*/ 101 h 139"/>
                    <a:gd name="T8" fmla="*/ 244 w 352"/>
                    <a:gd name="T9" fmla="*/ 86 h 139"/>
                    <a:gd name="T10" fmla="*/ 282 w 352"/>
                    <a:gd name="T11" fmla="*/ 71 h 139"/>
                    <a:gd name="T12" fmla="*/ 314 w 352"/>
                    <a:gd name="T13" fmla="*/ 48 h 139"/>
                    <a:gd name="T14" fmla="*/ 332 w 352"/>
                    <a:gd name="T15" fmla="*/ 25 h 139"/>
                    <a:gd name="T16" fmla="*/ 339 w 352"/>
                    <a:gd name="T17" fmla="*/ 0 h 139"/>
                    <a:gd name="T18" fmla="*/ 352 w 352"/>
                    <a:gd name="T19" fmla="*/ 7 h 139"/>
                    <a:gd name="T20" fmla="*/ 344 w 352"/>
                    <a:gd name="T21" fmla="*/ 33 h 139"/>
                    <a:gd name="T22" fmla="*/ 324 w 352"/>
                    <a:gd name="T23" fmla="*/ 60 h 139"/>
                    <a:gd name="T24" fmla="*/ 289 w 352"/>
                    <a:gd name="T25" fmla="*/ 83 h 139"/>
                    <a:gd name="T26" fmla="*/ 246 w 352"/>
                    <a:gd name="T27" fmla="*/ 101 h 139"/>
                    <a:gd name="T28" fmla="*/ 196 w 352"/>
                    <a:gd name="T29" fmla="*/ 116 h 139"/>
                    <a:gd name="T30" fmla="*/ 133 w 352"/>
                    <a:gd name="T31" fmla="*/ 129 h 139"/>
                    <a:gd name="T32" fmla="*/ 68 w 352"/>
                    <a:gd name="T33" fmla="*/ 136 h 139"/>
                    <a:gd name="T34" fmla="*/ 0 w 352"/>
                    <a:gd name="T35" fmla="*/ 139 h 139"/>
                    <a:gd name="T36" fmla="*/ 0 w 352"/>
                    <a:gd name="T37" fmla="*/ 124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52" h="139">
                      <a:moveTo>
                        <a:pt x="0" y="124"/>
                      </a:moveTo>
                      <a:lnTo>
                        <a:pt x="68" y="121"/>
                      </a:lnTo>
                      <a:lnTo>
                        <a:pt x="133" y="114"/>
                      </a:lnTo>
                      <a:lnTo>
                        <a:pt x="194" y="101"/>
                      </a:lnTo>
                      <a:lnTo>
                        <a:pt x="244" y="86"/>
                      </a:lnTo>
                      <a:lnTo>
                        <a:pt x="282" y="71"/>
                      </a:lnTo>
                      <a:lnTo>
                        <a:pt x="314" y="48"/>
                      </a:lnTo>
                      <a:lnTo>
                        <a:pt x="332" y="25"/>
                      </a:lnTo>
                      <a:lnTo>
                        <a:pt x="339" y="0"/>
                      </a:lnTo>
                      <a:lnTo>
                        <a:pt x="352" y="7"/>
                      </a:lnTo>
                      <a:lnTo>
                        <a:pt x="344" y="33"/>
                      </a:lnTo>
                      <a:lnTo>
                        <a:pt x="324" y="60"/>
                      </a:lnTo>
                      <a:lnTo>
                        <a:pt x="289" y="83"/>
                      </a:lnTo>
                      <a:lnTo>
                        <a:pt x="246" y="101"/>
                      </a:lnTo>
                      <a:lnTo>
                        <a:pt x="196" y="116"/>
                      </a:lnTo>
                      <a:lnTo>
                        <a:pt x="133" y="129"/>
                      </a:lnTo>
                      <a:lnTo>
                        <a:pt x="68" y="136"/>
                      </a:lnTo>
                      <a:lnTo>
                        <a:pt x="0" y="139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2" name="Oval 1676"/>
                <p:cNvSpPr>
                  <a:spLocks noChangeArrowheads="1"/>
                </p:cNvSpPr>
                <p:nvPr/>
              </p:nvSpPr>
              <p:spPr bwMode="auto">
                <a:xfrm>
                  <a:off x="2385" y="1345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3" name="Rectangle 1677"/>
                <p:cNvSpPr>
                  <a:spLocks noChangeArrowheads="1"/>
                </p:cNvSpPr>
                <p:nvPr/>
              </p:nvSpPr>
              <p:spPr bwMode="auto">
                <a:xfrm>
                  <a:off x="2633" y="1256"/>
                  <a:ext cx="11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4" name="Oval 1678"/>
                <p:cNvSpPr>
                  <a:spLocks noChangeArrowheads="1"/>
                </p:cNvSpPr>
                <p:nvPr/>
              </p:nvSpPr>
              <p:spPr bwMode="auto">
                <a:xfrm>
                  <a:off x="2633" y="1253"/>
                  <a:ext cx="11" cy="1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35" name="Oval 1679"/>
                <p:cNvSpPr>
                  <a:spLocks noChangeArrowheads="1"/>
                </p:cNvSpPr>
                <p:nvPr/>
              </p:nvSpPr>
              <p:spPr bwMode="auto">
                <a:xfrm>
                  <a:off x="2633" y="1250"/>
                  <a:ext cx="11" cy="1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2771" name="Text Box 1715"/>
              <p:cNvSpPr txBox="1">
                <a:spLocks noChangeArrowheads="1"/>
              </p:cNvSpPr>
              <p:nvPr/>
            </p:nvSpPr>
            <p:spPr bwMode="auto">
              <a:xfrm>
                <a:off x="782" y="1725"/>
                <a:ext cx="66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 dirty="0"/>
                  <a:t>Secondary</a:t>
                </a:r>
                <a:endParaRPr lang="en-US" altLang="en-US" sz="5000" dirty="0"/>
              </a:p>
            </p:txBody>
          </p:sp>
          <p:sp>
            <p:nvSpPr>
              <p:cNvPr id="302772" name="Text Box 1716"/>
              <p:cNvSpPr txBox="1">
                <a:spLocks noChangeArrowheads="1"/>
              </p:cNvSpPr>
              <p:nvPr/>
            </p:nvSpPr>
            <p:spPr bwMode="auto">
              <a:xfrm>
                <a:off x="1361" y="1462"/>
                <a:ext cx="66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73" name="Text Box 1717"/>
              <p:cNvSpPr txBox="1">
                <a:spLocks noChangeArrowheads="1"/>
              </p:cNvSpPr>
              <p:nvPr/>
            </p:nvSpPr>
            <p:spPr bwMode="auto">
              <a:xfrm>
                <a:off x="2070" y="1204"/>
                <a:ext cx="66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 dirty="0"/>
                  <a:t>Secondary</a:t>
                </a:r>
                <a:endParaRPr lang="en-US" altLang="en-US" sz="5000" dirty="0"/>
              </a:p>
            </p:txBody>
          </p:sp>
          <p:sp>
            <p:nvSpPr>
              <p:cNvPr id="302774" name="Text Box 1718"/>
              <p:cNvSpPr txBox="1">
                <a:spLocks noChangeArrowheads="1"/>
              </p:cNvSpPr>
              <p:nvPr/>
            </p:nvSpPr>
            <p:spPr bwMode="auto">
              <a:xfrm>
                <a:off x="2769" y="1205"/>
                <a:ext cx="66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75" name="Text Box 1719"/>
              <p:cNvSpPr txBox="1">
                <a:spLocks noChangeArrowheads="1"/>
              </p:cNvSpPr>
              <p:nvPr/>
            </p:nvSpPr>
            <p:spPr bwMode="auto">
              <a:xfrm>
                <a:off x="3139" y="1462"/>
                <a:ext cx="66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76" name="Text Box 1720"/>
              <p:cNvSpPr txBox="1">
                <a:spLocks noChangeArrowheads="1"/>
              </p:cNvSpPr>
              <p:nvPr/>
            </p:nvSpPr>
            <p:spPr bwMode="auto">
              <a:xfrm>
                <a:off x="3789" y="1532"/>
                <a:ext cx="66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77" name="Text Box 1721"/>
              <p:cNvSpPr txBox="1">
                <a:spLocks noChangeArrowheads="1"/>
              </p:cNvSpPr>
              <p:nvPr/>
            </p:nvSpPr>
            <p:spPr bwMode="auto">
              <a:xfrm>
                <a:off x="4304" y="1789"/>
                <a:ext cx="66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78" name="Text Box 1722"/>
              <p:cNvSpPr txBox="1">
                <a:spLocks noChangeArrowheads="1"/>
              </p:cNvSpPr>
              <p:nvPr/>
            </p:nvSpPr>
            <p:spPr bwMode="auto">
              <a:xfrm>
                <a:off x="4377" y="2374"/>
                <a:ext cx="66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79" name="Text Box 1723"/>
              <p:cNvSpPr txBox="1">
                <a:spLocks noChangeArrowheads="1"/>
              </p:cNvSpPr>
              <p:nvPr/>
            </p:nvSpPr>
            <p:spPr bwMode="auto">
              <a:xfrm>
                <a:off x="4496" y="2706"/>
                <a:ext cx="66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80" name="Text Box 1724"/>
              <p:cNvSpPr txBox="1">
                <a:spLocks noChangeArrowheads="1"/>
              </p:cNvSpPr>
              <p:nvPr/>
            </p:nvSpPr>
            <p:spPr bwMode="auto">
              <a:xfrm>
                <a:off x="3540" y="3290"/>
                <a:ext cx="66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81" name="Text Box 1725"/>
              <p:cNvSpPr txBox="1">
                <a:spLocks noChangeArrowheads="1"/>
              </p:cNvSpPr>
              <p:nvPr/>
            </p:nvSpPr>
            <p:spPr bwMode="auto">
              <a:xfrm>
                <a:off x="3087" y="3553"/>
                <a:ext cx="66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82" name="Text Box 1726"/>
              <p:cNvSpPr txBox="1">
                <a:spLocks noChangeArrowheads="1"/>
              </p:cNvSpPr>
              <p:nvPr/>
            </p:nvSpPr>
            <p:spPr bwMode="auto">
              <a:xfrm>
                <a:off x="2177" y="3354"/>
                <a:ext cx="66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83" name="Text Box 1727"/>
              <p:cNvSpPr txBox="1">
                <a:spLocks noChangeArrowheads="1"/>
              </p:cNvSpPr>
              <p:nvPr/>
            </p:nvSpPr>
            <p:spPr bwMode="auto">
              <a:xfrm>
                <a:off x="1478" y="3417"/>
                <a:ext cx="66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84" name="Text Box 1728"/>
              <p:cNvSpPr txBox="1">
                <a:spLocks noChangeArrowheads="1"/>
              </p:cNvSpPr>
              <p:nvPr/>
            </p:nvSpPr>
            <p:spPr bwMode="auto">
              <a:xfrm>
                <a:off x="1103" y="3159"/>
                <a:ext cx="66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85" name="Text Box 1729"/>
              <p:cNvSpPr txBox="1">
                <a:spLocks noChangeArrowheads="1"/>
              </p:cNvSpPr>
              <p:nvPr/>
            </p:nvSpPr>
            <p:spPr bwMode="auto">
              <a:xfrm>
                <a:off x="583" y="2702"/>
                <a:ext cx="66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  <p:sp>
            <p:nvSpPr>
              <p:cNvPr id="302787" name="Text Box 1731"/>
              <p:cNvSpPr txBox="1">
                <a:spLocks noChangeArrowheads="1"/>
              </p:cNvSpPr>
              <p:nvPr/>
            </p:nvSpPr>
            <p:spPr bwMode="auto">
              <a:xfrm>
                <a:off x="595" y="2282"/>
                <a:ext cx="66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000"/>
                  <a:t>Secondary</a:t>
                </a:r>
                <a:endParaRPr lang="en-US" altLang="en-US" sz="5000"/>
              </a:p>
            </p:txBody>
          </p:sp>
        </p:grpSp>
      </p:grpSp>
      <p:grpSp>
        <p:nvGrpSpPr>
          <p:cNvPr id="302800" name="Group 1744"/>
          <p:cNvGrpSpPr>
            <a:grpSpLocks/>
          </p:cNvGrpSpPr>
          <p:nvPr/>
        </p:nvGrpSpPr>
        <p:grpSpPr bwMode="auto">
          <a:xfrm>
            <a:off x="5151413" y="3242696"/>
            <a:ext cx="1697064" cy="814954"/>
            <a:chOff x="2316" y="2124"/>
            <a:chExt cx="1038" cy="432"/>
          </a:xfrm>
        </p:grpSpPr>
        <p:sp>
          <p:nvSpPr>
            <p:cNvPr id="302789" name="Oval 1733"/>
            <p:cNvSpPr>
              <a:spLocks noChangeArrowheads="1"/>
            </p:cNvSpPr>
            <p:nvPr/>
          </p:nvSpPr>
          <p:spPr bwMode="auto">
            <a:xfrm>
              <a:off x="2316" y="2124"/>
              <a:ext cx="1038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763" name="Text Box 1707"/>
            <p:cNvSpPr txBox="1">
              <a:spLocks noChangeArrowheads="1"/>
            </p:cNvSpPr>
            <p:nvPr/>
          </p:nvSpPr>
          <p:spPr bwMode="auto">
            <a:xfrm>
              <a:off x="2417" y="2192"/>
              <a:ext cx="83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en-US" sz="1400" i="1" dirty="0"/>
                <a:t>Trend or </a:t>
              </a:r>
              <a:br>
                <a:rPr lang="en-US" altLang="en-US" sz="1400" i="1" dirty="0"/>
              </a:br>
              <a:r>
                <a:rPr lang="en-US" altLang="en-US" sz="1400" i="1" dirty="0"/>
                <a:t>Event</a:t>
              </a:r>
              <a:endParaRPr lang="en-US" altLang="en-US" sz="5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68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</Words>
  <Application>Microsoft Office PowerPoint</Application>
  <PresentationFormat>Widescreen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ערכת נושא Office</vt:lpstr>
      <vt:lpstr>אופן עתידים – Futures Wheel</vt:lpstr>
      <vt:lpstr>אופן עתידים – Futures Wheel</vt:lpstr>
      <vt:lpstr>אופן עתידים – שלבי עבודה</vt:lpstr>
      <vt:lpstr>PowerPoint Presentation</vt:lpstr>
      <vt:lpstr>PowerPoint Presentation</vt:lpstr>
      <vt:lpstr>Futures Wheel Template תבנית עבודה לאופן עתידים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אופן עתידים – Futures Wheel</dc:title>
  <dc:creator>Aharon H.</dc:creator>
  <cp:lastModifiedBy>Aharon H.</cp:lastModifiedBy>
  <cp:revision>2</cp:revision>
  <dcterms:created xsi:type="dcterms:W3CDTF">2021-07-19T10:29:42Z</dcterms:created>
  <dcterms:modified xsi:type="dcterms:W3CDTF">2021-08-02T10:31:30Z</dcterms:modified>
</cp:coreProperties>
</file>