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6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4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9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3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3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3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8845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5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1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6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9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2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g2.com/categories/strategy-and-innovation-roadmapping-tool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esearchgate.net/publication/223719019_Is_the_transport_system_becoming_ubiquitous_Socio-technical_roadmapping_as_a_tool_for_integrating_the_development_of_transport_policies_and_intelligent_transport_systems_and_services_in_Finlan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publications/technology-roadmap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sites/default/files/dfu/EASA-AI-Roadmap-v1.0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eDm-HTFui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milan/backcasting-101-final-public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391BA-7963-4CC3-AAD8-B3D4F39A7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מפגש </a:t>
            </a:r>
            <a:r>
              <a:rPr lang="he-IL" dirty="0" smtClean="0"/>
              <a:t>8: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שיטות </a:t>
            </a:r>
            <a:r>
              <a:rPr lang="he-IL" dirty="0"/>
              <a:t>וכלים בחשיבת עתיד – </a:t>
            </a:r>
            <a:r>
              <a:rPr lang="he-IL" dirty="0" smtClean="0"/>
              <a:t>המשך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B982845-92C9-4732-A2D2-129D4C63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275069"/>
          </a:xfrm>
        </p:spPr>
        <p:txBody>
          <a:bodyPr/>
          <a:lstStyle/>
          <a:p>
            <a:r>
              <a:rPr lang="he-IL" dirty="0"/>
              <a:t>ד"ר אהרון האופטמן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 smtClean="0"/>
              <a:t>סדנת השלכה </a:t>
            </a:r>
            <a:r>
              <a:rPr lang="he-IL" sz="4800" dirty="0"/>
              <a:t>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9" y="1179577"/>
            <a:ext cx="9118822" cy="5174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643" y="1860605"/>
            <a:ext cx="2957886" cy="604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 smtClean="0"/>
              <a:t>סדנת השלכה </a:t>
            </a:r>
            <a:r>
              <a:rPr lang="he-IL" sz="4800" dirty="0"/>
              <a:t>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2" y="1287860"/>
            <a:ext cx="8471515" cy="52943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/>
              <a:t>מיפוי דרכים – </a:t>
            </a:r>
            <a:r>
              <a:rPr lang="en-US" sz="4800" dirty="0" err="1"/>
              <a:t>Roadmapping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8270" y="1304021"/>
            <a:ext cx="10279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מטרה: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תיאור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גראפי ומילולי של סידרת אבני דרך ופעולות האמורות להוביל אל יעד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עתידי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270" y="3154941"/>
            <a:ext cx="77544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מפת דרכים יכולה להיות תוצר של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"השלכה לאחור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", או פעילות ייעודית שבה נקודת המוצא אינה בהכרח נקודת זמן בעתיד.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96072"/>
            <a:ext cx="7895771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שלב אופציונלי: תיקוף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מפת הדרכים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ע"י משוב ממומחים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ובעלי עניין. 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עדכון/שיפור בהתאם לצורך. 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Our Engineering Roadmap. We just completed our engineering road… | by Mark  Ng | ProAndroid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1" y="3218968"/>
            <a:ext cx="3810357" cy="24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400" dirty="0" smtClean="0"/>
              <a:t>מתכונת </a:t>
            </a:r>
            <a:r>
              <a:rPr lang="he-IL" sz="4400" dirty="0"/>
              <a:t>"גנרית" של מפת דרכים </a:t>
            </a:r>
            <a:r>
              <a:rPr lang="he-IL" sz="4400" dirty="0" smtClean="0"/>
              <a:t>טכנולוגית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10459" y="5536829"/>
            <a:ext cx="11821120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התומכים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במיפוי דרכים -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Best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Strategy and Innovation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Roadmapping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2"/>
              </a:rPr>
              <a:t> Tools Software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69" y="1070917"/>
            <a:ext cx="7240068" cy="4328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07" y="6272072"/>
            <a:ext cx="1202237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www.researchgate.net/publication/223719019_Is_the_transport_system_becoming_ubiquitous_Socio-technical_roadmapping_as_a_tool_for_integrating_the_development_of_transport_policies_and_intelligent_transport_systems_and_services_in_Finland</a:t>
            </a:r>
            <a:r>
              <a:rPr kumimoji="0" lang="en-US" sz="1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iew - Aircraft Technolog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98" y="603877"/>
            <a:ext cx="8460606" cy="58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6059" y="6488668"/>
            <a:ext cx="6501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https://www.iata.org/en/publications/technology-roadmap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353" y="6073169"/>
            <a:ext cx="5159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IATA=International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Transport Association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31443" y="2505650"/>
            <a:ext cx="2769670" cy="871806"/>
            <a:chOff x="481262" y="2014762"/>
            <a:chExt cx="2769670" cy="871806"/>
          </a:xfrm>
        </p:grpSpPr>
        <p:sp>
          <p:nvSpPr>
            <p:cNvPr id="6" name="Oval 5"/>
            <p:cNvSpPr/>
            <p:nvPr/>
          </p:nvSpPr>
          <p:spPr>
            <a:xfrm>
              <a:off x="2254236" y="2014762"/>
              <a:ext cx="996696" cy="5486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1262" y="2240237"/>
              <a:ext cx="1655545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הפחתת פליטות פחמן דו חמצני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2"/>
          <p:cNvSpPr txBox="1">
            <a:spLocks/>
          </p:cNvSpPr>
          <p:nvPr/>
        </p:nvSpPr>
        <p:spPr>
          <a:xfrm>
            <a:off x="2733575" y="77525"/>
            <a:ext cx="8720488" cy="526352"/>
          </a:xfrm>
          <a:prstGeom prst="rect">
            <a:avLst/>
          </a:prstGeom>
          <a:solidFill>
            <a:srgbClr val="3333FF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דוגמה למפת דרכים בתחום התעופה (הפחתת פליטות גזי חממה)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7" y="147415"/>
            <a:ext cx="9347879" cy="584105"/>
          </a:xfrm>
        </p:spPr>
        <p:txBody>
          <a:bodyPr/>
          <a:lstStyle/>
          <a:p>
            <a:r>
              <a:rPr lang="he-IL" sz="3800" dirty="0" smtClean="0"/>
              <a:t>דוגמה: מפת דרכים של יישום </a:t>
            </a:r>
            <a:r>
              <a:rPr lang="en-US" sz="3800" dirty="0" smtClean="0"/>
              <a:t>AI</a:t>
            </a:r>
            <a:r>
              <a:rPr lang="he-IL" sz="3800" dirty="0" smtClean="0"/>
              <a:t> בתעופה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2" y="943276"/>
            <a:ext cx="9712376" cy="5043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72" y="6106602"/>
            <a:ext cx="1050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Aviation Roadmap: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www.easa.europa.eu/sites/default/files/dfu/EASA-AI-Roadmap-v1.0.pdf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411359" cy="1007130"/>
          </a:xfrm>
        </p:spPr>
        <p:txBody>
          <a:bodyPr/>
          <a:lstStyle/>
          <a:p>
            <a:r>
              <a:rPr lang="he-IL" sz="4800" b="1" dirty="0" smtClean="0">
                <a:effectLst/>
              </a:rPr>
              <a:t> </a:t>
            </a:r>
            <a:r>
              <a:rPr lang="he-IL" sz="4800" b="1" dirty="0">
                <a:effectLst/>
              </a:rPr>
              <a:t>שבע </a:t>
            </a:r>
            <a:r>
              <a:rPr lang="he-IL" sz="4800" b="1" dirty="0" smtClean="0">
                <a:effectLst/>
              </a:rPr>
              <a:t>שאלות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071486" y="3057604"/>
            <a:ext cx="75943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לזהות סוגיות אסטרטגיות הדורשות טיפול בחשיבת העתיד הארגונית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וגם: לזהות השקפות מנוגדות אצל המרואיינים, כדי להפיק תובנות נוספות.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520" y="1867548"/>
            <a:ext cx="543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שיטה איכותנית – "מיצוי ידע" </a:t>
            </a:r>
            <a:r>
              <a:rPr kumimoji="0" lang="he-IL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ממומחים (ראיון מובנה)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even Question Slam: Señora Ponte-Porto – The Bre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" y="1704726"/>
            <a:ext cx="3840966" cy="38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411359" cy="1007130"/>
          </a:xfrm>
        </p:spPr>
        <p:txBody>
          <a:bodyPr/>
          <a:lstStyle/>
          <a:p>
            <a:r>
              <a:rPr lang="he-IL" sz="4800" b="1" dirty="0" smtClean="0">
                <a:effectLst/>
              </a:rPr>
              <a:t> </a:t>
            </a:r>
            <a:r>
              <a:rPr lang="he-IL" sz="4800" b="1" dirty="0">
                <a:effectLst/>
              </a:rPr>
              <a:t>שבע </a:t>
            </a:r>
            <a:r>
              <a:rPr lang="he-IL" sz="4800" b="1" dirty="0" smtClean="0">
                <a:effectLst/>
              </a:rPr>
              <a:t>שאלות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10459" y="1808781"/>
            <a:ext cx="740312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שבע השאלות עוסקות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בנושאים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הבאים:</a:t>
            </a: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מהי תוצאה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רצויה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בלתי רצויה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שינויים עיקריים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שיש לבצע כדי להוביל לתוצאה הרצויה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לקחים עיקריים מהעבר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המרואיין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היה/הייתה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עושה אילו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הייתה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לו/לה סמכות בלתי מוגבלת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Early conciliation question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82" r="1838"/>
          <a:stretch/>
        </p:blipFill>
        <p:spPr bwMode="auto">
          <a:xfrm>
            <a:off x="7757962" y="2104239"/>
            <a:ext cx="4244741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411359" cy="1007130"/>
          </a:xfrm>
        </p:spPr>
        <p:txBody>
          <a:bodyPr/>
          <a:lstStyle/>
          <a:p>
            <a:r>
              <a:rPr lang="he-IL" sz="4800" b="1" dirty="0" smtClean="0">
                <a:effectLst/>
              </a:rPr>
              <a:t>שבע שאלות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3831" y="1657879"/>
            <a:ext cx="11508508" cy="479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גירסה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  7 שאלות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(בעקבות שאלון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חברת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Shell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אילו יכולת לדבר עם מישהו מהעתיד שיוכל לספר לך משהו שחשוב לך לדעת לצורך חשיבת העתיד, מה היית </a:t>
            </a:r>
            <a:r>
              <a:rPr kumimoji="0" lang="he-IL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שואלת?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מהו החזון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שלך 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לגבי הצלחה?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מהן הסכנות באי-השגת החזון?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צריך לשנות (למשל תהליכי קבלת החלטות, תרבות, וכו') כדי להגשים את החזון שלך?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במבט לאחור, מה היו ההצלחות שעליהן נוכל לבנות? והכישלונות שמהם נוכל ללמוד? 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צריך לעשות עכשיו כדי להבטיח שהחזון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שלך</a:t>
            </a: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יהפוך למציאות?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לו הייתה לך סמכות ויכולת מוחלטת לעשות כל דבר, האם יש עוד משהו שהיית עושה?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411359" cy="1007130"/>
          </a:xfrm>
        </p:spPr>
        <p:txBody>
          <a:bodyPr/>
          <a:lstStyle/>
          <a:p>
            <a:r>
              <a:rPr lang="he-IL" sz="4800" b="1" dirty="0" smtClean="0">
                <a:effectLst/>
              </a:rPr>
              <a:t>שבע שאלות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0459" y="1590502"/>
            <a:ext cx="11508508" cy="463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גירסה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חלופית של 7 השאלות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מזהה כסוגיה הקריטית בנוגע לעתיד?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אם העניינים יתנהלו כשורה, בהיותך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אופטימית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אך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מציאותית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אנא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תארי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תהיה בעינייך תוצאה רצויה.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אם העניינים ישתבשו, מה הם הגורמים שידאיגו אותך במיוחד?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בהסתכלות על המערכות הפנימיות, כיצד צריך לשנותן כדי לסייע לקידום התוצאה הרצויה?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במבט לאחור, מה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היו האירועים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המשמעותיים ביותר שיצרו את המצב הנוכחי?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אילו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הוסרו כל האילוצים והיית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יכולה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לכוון את מה שיש לעשות, אילו פעולות היית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מוסיפה?</a:t>
            </a:r>
          </a:p>
          <a:p>
            <a:pPr marL="342900" marR="0" lvl="0" indent="-34290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במבט לעתיד, מהן לדעתך הפעולות בראש סולם העדיפויות שצריך לבצע בהקדם?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D143A91A-1379-4025-A5FA-F940DFBB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59" y="1886552"/>
            <a:ext cx="7482782" cy="3696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300" b="1" dirty="0"/>
              <a:t>שיטות נבחרות, ותרגול </a:t>
            </a:r>
            <a:endParaRPr lang="he-IL" sz="3300" b="1" dirty="0" smtClean="0"/>
          </a:p>
          <a:p>
            <a:pPr lvl="0"/>
            <a:r>
              <a:rPr lang="he-IL" sz="3300" smtClean="0"/>
              <a:t>בניית </a:t>
            </a:r>
            <a:r>
              <a:rPr lang="he-IL" sz="3300" dirty="0"/>
              <a:t>חזון – </a:t>
            </a:r>
            <a:r>
              <a:rPr lang="en-US" sz="3300" dirty="0"/>
              <a:t>Visioning</a:t>
            </a:r>
          </a:p>
          <a:p>
            <a:pPr lvl="0"/>
            <a:r>
              <a:rPr lang="he-IL" sz="3300" dirty="0"/>
              <a:t>השלכה לאחור – </a:t>
            </a:r>
            <a:r>
              <a:rPr lang="en-US" sz="3300" dirty="0" err="1"/>
              <a:t>Backcasting</a:t>
            </a:r>
            <a:endParaRPr lang="en-US" sz="3300" dirty="0"/>
          </a:p>
          <a:p>
            <a:pPr lvl="0"/>
            <a:r>
              <a:rPr lang="he-IL" sz="3300" dirty="0"/>
              <a:t>מיפוי דרכים – </a:t>
            </a:r>
            <a:r>
              <a:rPr lang="en-US" sz="3300" dirty="0" err="1"/>
              <a:t>Roadmapping</a:t>
            </a:r>
            <a:r>
              <a:rPr lang="en-US" sz="3300" dirty="0"/>
              <a:t> </a:t>
            </a:r>
            <a:endParaRPr lang="he-IL" sz="3300" dirty="0" smtClean="0"/>
          </a:p>
          <a:p>
            <a:r>
              <a:rPr lang="he-IL" sz="3300" dirty="0" smtClean="0"/>
              <a:t>שבע שאלות (+תרגול)</a:t>
            </a:r>
            <a:endParaRPr lang="en-US" sz="3300" dirty="0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6B9252BA-6DB9-40F5-B94F-C26D2AD0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859349"/>
          </a:xfrm>
        </p:spPr>
        <p:txBody>
          <a:bodyPr/>
          <a:lstStyle/>
          <a:p>
            <a:r>
              <a:rPr lang="he-IL" dirty="0"/>
              <a:t>תכני המפגש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068" y="304515"/>
            <a:ext cx="10411359" cy="1134671"/>
          </a:xfrm>
        </p:spPr>
        <p:txBody>
          <a:bodyPr/>
          <a:lstStyle/>
          <a:p>
            <a:r>
              <a:rPr lang="he-IL" sz="4000" b="1" dirty="0">
                <a:effectLst/>
              </a:rPr>
              <a:t>שבע </a:t>
            </a:r>
            <a:r>
              <a:rPr lang="he-IL" sz="4000" b="1" dirty="0" smtClean="0">
                <a:effectLst/>
              </a:rPr>
              <a:t>שאלות</a:t>
            </a:r>
            <a:br>
              <a:rPr lang="he-IL" sz="4000" b="1" dirty="0" smtClean="0">
                <a:effectLst/>
              </a:rPr>
            </a:br>
            <a:r>
              <a:rPr lang="he-IL" sz="4000" b="1" dirty="0" smtClean="0">
                <a:effectLst/>
              </a:rPr>
              <a:t>התוצר</a:t>
            </a:r>
            <a:r>
              <a:rPr lang="he-IL" sz="4000" b="1" dirty="0">
                <a:effectLst/>
              </a:rPr>
              <a:t>: </a:t>
            </a:r>
            <a:r>
              <a:rPr lang="he-IL" sz="4000" b="1" dirty="0" smtClean="0">
                <a:effectLst/>
              </a:rPr>
              <a:t>"מסמך סוגיות"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570973" y="2132178"/>
            <a:ext cx="8350125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סיכום הראיונות והצגת התובנות שהופקו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המסמך מציג ציטוטים נבחרים מהראיונות, כדי להאיר באמצעותם את הנושאים הקריטיים. 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הארת  דעות שונות ואפילו מנוגדות (אם היו כאלה), לגבי: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ייחשב כהצלחה בעתיד, ומה צריך לעשות כדי להשיג זאת. </a:t>
            </a: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חשוב להדגיש נושאים מוסכמים,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אלה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שהתגלו כשנויים במחלוקת.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Education Issues Paper Displays Studying Concerns 3d Illustration Stock  Photo, Picture And Royalty Free Image. Image 75558913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8" y="2132178"/>
            <a:ext cx="3519739" cy="31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219372"/>
          </a:xfrm>
        </p:spPr>
        <p:txBody>
          <a:bodyPr/>
          <a:lstStyle/>
          <a:p>
            <a:r>
              <a:rPr lang="he-IL" sz="4700" dirty="0" smtClean="0"/>
              <a:t>שבע שאלות: תרגיל</a:t>
            </a:r>
            <a:r>
              <a:rPr lang="he-IL" sz="3800" dirty="0" smtClean="0"/>
              <a:t/>
            </a:r>
            <a:br>
              <a:rPr lang="he-IL" sz="3800" dirty="0" smtClean="0"/>
            </a:br>
            <a:r>
              <a:rPr lang="he-IL" sz="3800" dirty="0" smtClean="0"/>
              <a:t>30 דקות </a:t>
            </a:r>
            <a:r>
              <a:rPr lang="he-IL" sz="3800" smtClean="0"/>
              <a:t>+ 15 </a:t>
            </a:r>
            <a:r>
              <a:rPr lang="he-IL" sz="3800" dirty="0" smtClean="0"/>
              <a:t>דקות הצגה וסיכום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3840480" y="1545814"/>
            <a:ext cx="7244067" cy="49859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הנושא: בית הספר העתידי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עבודה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בזוגות 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להשתמש באחת משתי הגרסאות שהוצגו 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לראיין/להתראיין – ולנסח תשובות (קצרות). 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לנסח מס' תובנות (בסיס למסמך סוגיות)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איזו גרסה הייתה טובה יותר? 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האם היה רצוי להשמיט/להוסיף שאלה? איזו?</a:t>
            </a:r>
          </a:p>
        </p:txBody>
      </p:sp>
      <p:pic>
        <p:nvPicPr>
          <p:cNvPr id="6146" name="Picture 2" descr="Future School - Madhanur, Vellore - Reviews, Fee Structure, Admission Form,  Address, Contact, Rating - Directo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"/>
          <a:stretch/>
        </p:blipFill>
        <p:spPr bwMode="auto">
          <a:xfrm>
            <a:off x="91190" y="1877345"/>
            <a:ext cx="3672288" cy="35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055743"/>
          </a:xfrm>
        </p:spPr>
        <p:txBody>
          <a:bodyPr/>
          <a:lstStyle/>
          <a:p>
            <a:r>
              <a:rPr lang="he-IL" sz="4800" dirty="0"/>
              <a:t>גיבוש חזון – </a:t>
            </a:r>
            <a:r>
              <a:rPr lang="en-US" sz="4800" dirty="0"/>
              <a:t>Visioning</a:t>
            </a:r>
          </a:p>
        </p:txBody>
      </p:sp>
      <p:pic>
        <p:nvPicPr>
          <p:cNvPr id="4" name="Picture 3" descr="Creating A Bright and Stable Fu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9" y="1995871"/>
            <a:ext cx="3976530" cy="3923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427621" y="1899619"/>
            <a:ext cx="72189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מטרה: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גיבוש חזון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משותף של אנשי הארגון,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שנתפש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על ידם כניתן להגשמה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621" y="3555813"/>
            <a:ext cx="745957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בד"כ זה שלב ראשון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בבניית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אסטרטגיה.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יכול להתבצע בסדנת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חשיבה ייעודית, או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בסידרת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סדנאות.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547" y="4953692"/>
            <a:ext cx="6933398" cy="892552"/>
          </a:xfrm>
          <a:prstGeom prst="rect">
            <a:avLst/>
          </a:prstGeom>
          <a:solidFill>
            <a:srgbClr val="344152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החזון הוא יותר מ"סתם" רעיון. הוא אמור לעורר השראה, ועשוי להפוך ל"נבואה שמגשימה את עצמה".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055743"/>
          </a:xfrm>
        </p:spPr>
        <p:txBody>
          <a:bodyPr/>
          <a:lstStyle/>
          <a:p>
            <a:r>
              <a:rPr lang="he-IL" sz="4800" dirty="0" smtClean="0"/>
              <a:t>סדנת גיבוש חזון (הצעה)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792355" y="1997793"/>
            <a:ext cx="7767586" cy="405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פירוט – בפרק 3 במדריך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אפשר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להשתמש בשאלות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עזר,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כגון: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אילו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אתגרים ניצבים בפנינו?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למדנו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מהצלחות וכישלונות? </a:t>
            </a:r>
          </a:p>
          <a:p>
            <a:pPr marL="342900" marR="0" lvl="0" indent="-34290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אילו שינויים הם בשליטתנו ואילו לא? </a:t>
            </a:r>
          </a:p>
          <a:p>
            <a:pPr marL="342900" marR="0" lvl="0" indent="-34290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הם צעדי המפתח לקראת מימוש החזון? מה צריך להשיג ע"י כל צעד? </a:t>
            </a:r>
          </a:p>
          <a:p>
            <a:pPr marL="342900" marR="0" lvl="0" indent="-34290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לאילו משאבים נזדקק? מי יוביל את התהליך?</a:t>
            </a:r>
          </a:p>
          <a:p>
            <a:pPr marL="342900" marR="0" lvl="0" indent="-342900" algn="r" defTabSz="914400" rtl="1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כיצד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נגייס תמיכה של אנשים בתהליך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?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9" y="2126453"/>
            <a:ext cx="3587778" cy="26920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88366"/>
          </a:xfrm>
        </p:spPr>
        <p:txBody>
          <a:bodyPr/>
          <a:lstStyle/>
          <a:p>
            <a:r>
              <a:rPr lang="he-IL" sz="4800" dirty="0"/>
              <a:t>השלכה 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4" name="Picture 3" descr="https://www.naturalstep.ca/sites/default/files/page_sustainability_backcastin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6" y="2127183"/>
            <a:ext cx="6102417" cy="3888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71638" y="1293081"/>
            <a:ext cx="90092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מטרה: לקבוע </a:t>
            </a:r>
            <a:r>
              <a:rPr kumimoji="0" lang="he-IL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שלבים ואבני דרך להשגת עתיד </a:t>
            </a:r>
            <a:r>
              <a:rPr kumimoji="0" lang="he-IL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רצוי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59" y="1948659"/>
            <a:ext cx="56898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שיטה נורמטיבית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נקודת מוצא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עתיד רצוי.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ממנה חוזרים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אחורה בזמן,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לקביעת השלבים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והצעדים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מההווה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והלאה.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תהליך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יסודי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יכלול גם ניתוח של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נתיבי פתרונות שונים,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ובחירת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האופציה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המתאימה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בד"כ מתבצע אחרי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בניית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תרחישים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ו/או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פיתוח החזון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8243" y="6194314"/>
            <a:ext cx="6607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גירסה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בסיסית: סדנת חשיבה של 4-5 שעות.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/>
              <a:t>השלכה 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9515" y="924025"/>
            <a:ext cx="765710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גירסה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בסיסית: סדנת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חשיבה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 4-5 שעות.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פירוט בפרק 3)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שלבים עיקריים: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הצגת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העתיד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הרצוי</a:t>
            </a:r>
          </a:p>
          <a:p>
            <a:pPr marL="342900" marR="0" lvl="0" indent="-34290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בניית ציר זמן (לוח זמנים) עם שינויים/אירועים קריטיים </a:t>
            </a:r>
          </a:p>
          <a:p>
            <a:pPr marL="342900" marR="0" lvl="0" indent="-342900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עבור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כל אירוע קריטי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לזהות, בין השאר:</a:t>
            </a:r>
          </a:p>
          <a:p>
            <a:pPr marL="342900" marR="0" lvl="0" indent="61913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חסמים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שיהיה צורך להתגבר עליהם</a:t>
            </a:r>
          </a:p>
          <a:p>
            <a:pPr marL="342900" marR="0" lvl="0" indent="61913" algn="r" defTabSz="914400" rtl="1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עבור אירועים חיצוניים שיש עליהם שליטה חלקית: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מה צריך לעשות ועם מי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לפעול?</a:t>
            </a:r>
          </a:p>
        </p:txBody>
      </p:sp>
      <p:pic>
        <p:nvPicPr>
          <p:cNvPr id="4" name="Picture 3" descr="https://www.naturalstep.ca/sites/default/files/page_sustainability_backcastin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39" y="2117557"/>
            <a:ext cx="4366661" cy="3047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14" y="6492875"/>
            <a:ext cx="497114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510" y="4817399"/>
            <a:ext cx="6951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עבור אירועים מחוץ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לשליטת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הארגון: למי/למה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יש שליטה על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האירוע, ואיך בכל זאת אפשר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להשפיע על עליית הסבירות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שהארוע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יתרחש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דיון וסיכום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7844" y="5165229"/>
            <a:ext cx="3965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סרטון על השלכה לאחור:   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youtu.be/DeDm-HTFuiY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 smtClean="0"/>
              <a:t>סדנת השלכה </a:t>
            </a:r>
            <a:r>
              <a:rPr lang="he-IL" sz="4800" dirty="0"/>
              <a:t>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9" y="1260909"/>
            <a:ext cx="9156587" cy="4416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784" y="6176293"/>
            <a:ext cx="10722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Backcasting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www.slideshare.net/mmilan/backcasting-101-final-public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4643" y="1860605"/>
            <a:ext cx="2957886" cy="604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 smtClean="0"/>
              <a:t>סדנת השלכה </a:t>
            </a:r>
            <a:r>
              <a:rPr lang="he-IL" sz="4800" dirty="0"/>
              <a:t>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9" y="1126155"/>
            <a:ext cx="9148813" cy="4405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643" y="1860605"/>
            <a:ext cx="3657600" cy="604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09"/>
          </a:xfrm>
        </p:spPr>
        <p:txBody>
          <a:bodyPr/>
          <a:lstStyle/>
          <a:p>
            <a:r>
              <a:rPr lang="he-IL" sz="4800" dirty="0" smtClean="0"/>
              <a:t>סדנת השלכה </a:t>
            </a:r>
            <a:r>
              <a:rPr lang="he-IL" sz="4800" dirty="0"/>
              <a:t>לאחור – </a:t>
            </a:r>
            <a:r>
              <a:rPr lang="en-US" sz="4800" dirty="0" err="1"/>
              <a:t>Backcasting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9" y="1212784"/>
            <a:ext cx="9181112" cy="5154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4643" y="1860605"/>
            <a:ext cx="3959750" cy="6042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865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ערכת נושא Office</vt:lpstr>
      <vt:lpstr>מפגש 8: שיטות וכלים בחשיבת עתיד – המשך</vt:lpstr>
      <vt:lpstr>תכני המפגש</vt:lpstr>
      <vt:lpstr>גיבוש חזון – Visioning</vt:lpstr>
      <vt:lpstr>סדנת גיבוש חזון (הצעה)</vt:lpstr>
      <vt:lpstr>השלכה לאחור – Backcasting</vt:lpstr>
      <vt:lpstr>השלכה לאחור – Backcasting</vt:lpstr>
      <vt:lpstr>סדנת השלכה לאחור – Backcasting</vt:lpstr>
      <vt:lpstr>סדנת השלכה לאחור – Backcasting</vt:lpstr>
      <vt:lpstr>סדנת השלכה לאחור – Backcasting</vt:lpstr>
      <vt:lpstr>סדנת השלכה לאחור – Backcasting</vt:lpstr>
      <vt:lpstr>סדנת השלכה לאחור – Backcasting</vt:lpstr>
      <vt:lpstr>מיפוי דרכים – Roadmapping</vt:lpstr>
      <vt:lpstr>מתכונת "גנרית" של מפת דרכים טכנולוגית</vt:lpstr>
      <vt:lpstr>PowerPoint Presentation</vt:lpstr>
      <vt:lpstr>דוגמה: מפת דרכים של יישום AI בתעופה</vt:lpstr>
      <vt:lpstr> שבע שאלות</vt:lpstr>
      <vt:lpstr> שבע שאלות</vt:lpstr>
      <vt:lpstr>שבע שאלות</vt:lpstr>
      <vt:lpstr>שבע שאלות</vt:lpstr>
      <vt:lpstr>שבע שאלות התוצר: "מסמך סוגיות"</vt:lpstr>
      <vt:lpstr>שבע שאלות: תרגיל 30 דקות + 15 דקות הצגה וסיכום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4ב: שיטות וכלים בחשיבת עתיד – המשך</dc:title>
  <dc:creator>Aharon H.</dc:creator>
  <cp:lastModifiedBy>Aharon H.</cp:lastModifiedBy>
  <cp:revision>3</cp:revision>
  <dcterms:created xsi:type="dcterms:W3CDTF">2021-07-20T13:14:48Z</dcterms:created>
  <dcterms:modified xsi:type="dcterms:W3CDTF">2021-07-20T15:59:27Z</dcterms:modified>
</cp:coreProperties>
</file>