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4"/>
  </p:notesMasterIdLst>
  <p:sldIdLst>
    <p:sldId id="291" r:id="rId2"/>
    <p:sldId id="293" r:id="rId3"/>
  </p:sldIdLst>
  <p:sldSz cx="12192000" cy="6858000"/>
  <p:notesSz cx="6858000" cy="9144000"/>
  <p:embeddedFontLst>
    <p:embeddedFont>
      <p:font typeface="Assistant ExtraLight" pitchFamily="2" charset="-79"/>
      <p:regular r:id="rId5"/>
      <p:bold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2" roundtripDataSignature="AMtx7miAOrbkHakgaaez4sIIbU5HXCQqN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tam HaCoh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55" Type="http://schemas.openxmlformats.org/officeDocument/2006/relationships/viewProps" Target="viewProps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3" Type="http://schemas.openxmlformats.org/officeDocument/2006/relationships/commentAuthors" Target="commentAuthors.xml"/><Relationship Id="rId5" Type="http://schemas.openxmlformats.org/officeDocument/2006/relationships/font" Target="fonts/font1.fntdata"/><Relationship Id="rId57" Type="http://schemas.openxmlformats.org/officeDocument/2006/relationships/tableStyles" Target="tableStyles.xml"/><Relationship Id="rId10" Type="http://schemas.openxmlformats.org/officeDocument/2006/relationships/font" Target="fonts/font6.fntdata"/><Relationship Id="rId52" Type="http://customschemas.google.com/relationships/presentationmetadata" Target="meta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5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4" name="Google Shape;304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6695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4" name="Google Shape;304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6793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54B"/>
              </a:buClr>
              <a:buSzPts val="3200"/>
              <a:buFont typeface="Assistant ExtraLight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715962" y="210185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254B"/>
              </a:buClr>
              <a:buSzPts val="4400"/>
              <a:buFont typeface="Assistant ExtraLight"/>
              <a:buNone/>
              <a:defRPr sz="4400" b="1" i="0" u="none" strike="noStrike" cap="none">
                <a:solidFill>
                  <a:srgbClr val="18254B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9887" y="90487"/>
            <a:ext cx="1497012" cy="2016125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57"/>
          <p:cNvSpPr txBox="1">
            <a:spLocks noGrp="1"/>
          </p:cNvSpPr>
          <p:nvPr>
            <p:ph type="title" idx="4294967295"/>
          </p:nvPr>
        </p:nvSpPr>
        <p:spPr>
          <a:xfrm>
            <a:off x="9464412" y="5944500"/>
            <a:ext cx="3034200" cy="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1C8C5"/>
              </a:buClr>
              <a:buSzPts val="3600"/>
              <a:buFont typeface="Assistant ExtraLight"/>
              <a:buNone/>
            </a:pPr>
            <a:r>
              <a:rPr lang="en-US" sz="3600" b="1" i="0" u="none" strike="noStrike" cap="none" dirty="0" err="1">
                <a:solidFill>
                  <a:srgbClr val="A1C8C5"/>
                </a:solidFill>
                <a:highlight>
                  <a:srgbClr val="18254B"/>
                </a:highlight>
                <a:latin typeface="Assistant ExtraLight"/>
                <a:ea typeface="Assistant ExtraLight"/>
                <a:cs typeface="Assistant ExtraLight"/>
                <a:sym typeface="Assistant ExtraLight"/>
              </a:rPr>
              <a:t>מסגרת</a:t>
            </a:r>
            <a:r>
              <a:rPr lang="en-US" sz="3600" b="1" i="0" u="none" strike="noStrike" cap="none" dirty="0">
                <a:solidFill>
                  <a:srgbClr val="A1C8C5"/>
                </a:solidFill>
                <a:highlight>
                  <a:srgbClr val="18254B"/>
                </a:highlight>
                <a:latin typeface="Assistant ExtraLight"/>
                <a:ea typeface="Assistant ExtraLight"/>
                <a:cs typeface="Assistant ExtraLight"/>
                <a:sym typeface="Assistant ExtraLight"/>
              </a:rPr>
              <a:t> </a:t>
            </a:r>
            <a:r>
              <a:rPr lang="en-US" sz="3600" b="1" i="0" u="none" strike="noStrike" cap="none" dirty="0" err="1">
                <a:solidFill>
                  <a:srgbClr val="A1C8C5"/>
                </a:solidFill>
                <a:highlight>
                  <a:srgbClr val="18254B"/>
                </a:highlight>
                <a:latin typeface="Assistant ExtraLight"/>
                <a:ea typeface="Assistant ExtraLight"/>
                <a:cs typeface="Assistant ExtraLight"/>
                <a:sym typeface="Assistant ExtraLight"/>
              </a:rPr>
              <a:t>קינפין</a:t>
            </a:r>
            <a:endParaRPr sz="3600" b="1" i="0" u="none" strike="noStrike" cap="none" dirty="0">
              <a:solidFill>
                <a:srgbClr val="A1C8C5"/>
              </a:solidFill>
              <a:highlight>
                <a:srgbClr val="18254B"/>
              </a:highlight>
              <a:latin typeface="Assistant ExtraLight"/>
              <a:ea typeface="Assistant ExtraLight"/>
              <a:cs typeface="Assistant ExtraLight"/>
              <a:sym typeface="Assistant ExtraLight"/>
            </a:endParaRPr>
          </a:p>
        </p:txBody>
      </p:sp>
      <p:grpSp>
        <p:nvGrpSpPr>
          <p:cNvPr id="7" name="Graphic 5">
            <a:extLst>
              <a:ext uri="{FF2B5EF4-FFF2-40B4-BE49-F238E27FC236}">
                <a16:creationId xmlns:a16="http://schemas.microsoft.com/office/drawing/2014/main" id="{53E66CCF-ECE6-A34D-934F-057F9B2FB3DB}"/>
              </a:ext>
            </a:extLst>
          </p:cNvPr>
          <p:cNvGrpSpPr/>
          <p:nvPr/>
        </p:nvGrpSpPr>
        <p:grpSpPr>
          <a:xfrm>
            <a:off x="2102421" y="-109197"/>
            <a:ext cx="7987157" cy="6752883"/>
            <a:chOff x="1952108" y="105117"/>
            <a:chExt cx="6677987" cy="6345584"/>
          </a:xfrm>
        </p:grpSpPr>
        <p:sp>
          <p:nvSpPr>
            <p:cNvPr id="8" name="Graphic 5">
              <a:extLst>
                <a:ext uri="{FF2B5EF4-FFF2-40B4-BE49-F238E27FC236}">
                  <a16:creationId xmlns:a16="http://schemas.microsoft.com/office/drawing/2014/main" id="{47D6DF2C-AD63-304F-A348-7F70F88D0197}"/>
                </a:ext>
              </a:extLst>
            </p:cNvPr>
            <p:cNvSpPr/>
            <p:nvPr/>
          </p:nvSpPr>
          <p:spPr>
            <a:xfrm>
              <a:off x="3879671" y="2831669"/>
              <a:ext cx="1613843" cy="1223790"/>
            </a:xfrm>
            <a:custGeom>
              <a:avLst/>
              <a:gdLst>
                <a:gd name="connsiteX0" fmla="*/ 1178921 w 1613843"/>
                <a:gd name="connsiteY0" fmla="*/ 68 h 1223790"/>
                <a:gd name="connsiteX1" fmla="*/ 1312942 w 1613843"/>
                <a:gd name="connsiteY1" fmla="*/ 406847 h 1223790"/>
                <a:gd name="connsiteX2" fmla="*/ 1613841 w 1613843"/>
                <a:gd name="connsiteY2" fmla="*/ 764625 h 1223790"/>
                <a:gd name="connsiteX3" fmla="*/ 1302609 w 1613843"/>
                <a:gd name="connsiteY3" fmla="*/ 758520 h 1223790"/>
                <a:gd name="connsiteX4" fmla="*/ 1226895 w 1613843"/>
                <a:gd name="connsiteY4" fmla="*/ 846182 h 1223790"/>
                <a:gd name="connsiteX5" fmla="*/ 1194046 w 1613843"/>
                <a:gd name="connsiteY5" fmla="*/ 1010018 h 1223790"/>
                <a:gd name="connsiteX6" fmla="*/ 1202565 w 1613843"/>
                <a:gd name="connsiteY6" fmla="*/ 1223858 h 1223790"/>
                <a:gd name="connsiteX7" fmla="*/ 908437 w 1613843"/>
                <a:gd name="connsiteY7" fmla="*/ 972209 h 1223790"/>
                <a:gd name="connsiteX8" fmla="*/ 591685 w 1613843"/>
                <a:gd name="connsiteY8" fmla="*/ 834138 h 1223790"/>
                <a:gd name="connsiteX9" fmla="*/ -3 w 1613843"/>
                <a:gd name="connsiteY9" fmla="*/ 794537 h 1223790"/>
                <a:gd name="connsiteX10" fmla="*/ 647325 w 1613843"/>
                <a:gd name="connsiteY10" fmla="*/ 602588 h 1223790"/>
                <a:gd name="connsiteX11" fmla="*/ 885010 w 1613843"/>
                <a:gd name="connsiteY11" fmla="*/ 459243 h 1223790"/>
                <a:gd name="connsiteX12" fmla="*/ 1104855 w 1613843"/>
                <a:gd name="connsiteY12" fmla="*/ 218662 h 1223790"/>
                <a:gd name="connsiteX13" fmla="*/ 1129929 w 1613843"/>
                <a:gd name="connsiteY13" fmla="*/ 20486 h 122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13843" h="1223790">
                  <a:moveTo>
                    <a:pt x="1178921" y="68"/>
                  </a:moveTo>
                  <a:lnTo>
                    <a:pt x="1312942" y="406847"/>
                  </a:lnTo>
                  <a:lnTo>
                    <a:pt x="1613841" y="764625"/>
                  </a:lnTo>
                  <a:lnTo>
                    <a:pt x="1302609" y="758520"/>
                  </a:lnTo>
                  <a:lnTo>
                    <a:pt x="1226895" y="846182"/>
                  </a:lnTo>
                  <a:lnTo>
                    <a:pt x="1194046" y="1010018"/>
                  </a:lnTo>
                  <a:lnTo>
                    <a:pt x="1202565" y="1223858"/>
                  </a:lnTo>
                  <a:lnTo>
                    <a:pt x="908437" y="972209"/>
                  </a:lnTo>
                  <a:lnTo>
                    <a:pt x="591685" y="834138"/>
                  </a:lnTo>
                  <a:lnTo>
                    <a:pt x="-3" y="794537"/>
                  </a:lnTo>
                  <a:lnTo>
                    <a:pt x="647325" y="602588"/>
                  </a:lnTo>
                  <a:lnTo>
                    <a:pt x="885010" y="459243"/>
                  </a:lnTo>
                  <a:lnTo>
                    <a:pt x="1104855" y="218662"/>
                  </a:lnTo>
                  <a:lnTo>
                    <a:pt x="1129929" y="20486"/>
                  </a:lnTo>
                  <a:close/>
                </a:path>
              </a:pathLst>
            </a:custGeom>
            <a:solidFill>
              <a:srgbClr val="00000D"/>
            </a:solidFill>
            <a:ln w="7226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he-IL"/>
            </a:p>
          </p:txBody>
        </p:sp>
        <p:grpSp>
          <p:nvGrpSpPr>
            <p:cNvPr id="9" name="Graphic 5">
              <a:extLst>
                <a:ext uri="{FF2B5EF4-FFF2-40B4-BE49-F238E27FC236}">
                  <a16:creationId xmlns:a16="http://schemas.microsoft.com/office/drawing/2014/main" id="{94DE944A-95ED-0B4F-A835-B6D42503A79C}"/>
                </a:ext>
              </a:extLst>
            </p:cNvPr>
            <p:cNvGrpSpPr/>
            <p:nvPr/>
          </p:nvGrpSpPr>
          <p:grpSpPr>
            <a:xfrm>
              <a:off x="5787887" y="3775015"/>
              <a:ext cx="1351084" cy="436573"/>
              <a:chOff x="5787887" y="3775015"/>
              <a:chExt cx="1351084" cy="436573"/>
            </a:xfrm>
          </p:grpSpPr>
          <p:sp>
            <p:nvSpPr>
              <p:cNvPr id="10" name="Graphic 5">
                <a:extLst>
                  <a:ext uri="{FF2B5EF4-FFF2-40B4-BE49-F238E27FC236}">
                    <a16:creationId xmlns:a16="http://schemas.microsoft.com/office/drawing/2014/main" id="{7B78F616-A6AF-E84E-91B3-66C04037D616}"/>
                  </a:ext>
                </a:extLst>
              </p:cNvPr>
              <p:cNvSpPr/>
              <p:nvPr/>
            </p:nvSpPr>
            <p:spPr>
              <a:xfrm>
                <a:off x="5787887" y="3775015"/>
                <a:ext cx="1351084" cy="436573"/>
              </a:xfrm>
              <a:custGeom>
                <a:avLst/>
                <a:gdLst>
                  <a:gd name="connsiteX0" fmla="*/ 0 w 1351084"/>
                  <a:gd name="connsiteY0" fmla="*/ 65 h 436573"/>
                  <a:gd name="connsiteX1" fmla="*/ 1351084 w 1351084"/>
                  <a:gd name="connsiteY1" fmla="*/ 65 h 436573"/>
                  <a:gd name="connsiteX2" fmla="*/ 1351084 w 1351084"/>
                  <a:gd name="connsiteY2" fmla="*/ 436638 h 436573"/>
                  <a:gd name="connsiteX3" fmla="*/ 0 w 1351084"/>
                  <a:gd name="connsiteY3" fmla="*/ 436638 h 43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1084" h="436573">
                    <a:moveTo>
                      <a:pt x="0" y="65"/>
                    </a:moveTo>
                    <a:lnTo>
                      <a:pt x="1351084" y="65"/>
                    </a:lnTo>
                    <a:lnTo>
                      <a:pt x="1351084" y="436638"/>
                    </a:lnTo>
                    <a:lnTo>
                      <a:pt x="0" y="436638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11" name="Graphic 5">
                <a:extLst>
                  <a:ext uri="{FF2B5EF4-FFF2-40B4-BE49-F238E27FC236}">
                    <a16:creationId xmlns:a16="http://schemas.microsoft.com/office/drawing/2014/main" id="{01A7B67A-C88C-B445-AB53-4495DD033871}"/>
                  </a:ext>
                </a:extLst>
              </p:cNvPr>
              <p:cNvSpPr txBox="1"/>
              <p:nvPr/>
            </p:nvSpPr>
            <p:spPr>
              <a:xfrm>
                <a:off x="5740360" y="3757682"/>
                <a:ext cx="1302912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ידוע/מובן</a:t>
                </a:r>
              </a:p>
            </p:txBody>
          </p:sp>
        </p:grpSp>
        <p:grpSp>
          <p:nvGrpSpPr>
            <p:cNvPr id="12" name="Graphic 5">
              <a:extLst>
                <a:ext uri="{FF2B5EF4-FFF2-40B4-BE49-F238E27FC236}">
                  <a16:creationId xmlns:a16="http://schemas.microsoft.com/office/drawing/2014/main" id="{36F9EF2B-4E0C-FA4F-AB78-6F5C077B06C1}"/>
                </a:ext>
              </a:extLst>
            </p:cNvPr>
            <p:cNvGrpSpPr/>
            <p:nvPr/>
          </p:nvGrpSpPr>
          <p:grpSpPr>
            <a:xfrm>
              <a:off x="5499548" y="1101824"/>
              <a:ext cx="1779471" cy="444810"/>
              <a:chOff x="5499548" y="1101824"/>
              <a:chExt cx="1779471" cy="444810"/>
            </a:xfrm>
          </p:grpSpPr>
          <p:sp>
            <p:nvSpPr>
              <p:cNvPr id="13" name="Graphic 5">
                <a:extLst>
                  <a:ext uri="{FF2B5EF4-FFF2-40B4-BE49-F238E27FC236}">
                    <a16:creationId xmlns:a16="http://schemas.microsoft.com/office/drawing/2014/main" id="{A21F08C8-2D51-E64C-A1AE-64DD3188A78C}"/>
                  </a:ext>
                </a:extLst>
              </p:cNvPr>
              <p:cNvSpPr/>
              <p:nvPr/>
            </p:nvSpPr>
            <p:spPr>
              <a:xfrm>
                <a:off x="5499548" y="1101824"/>
                <a:ext cx="1779471" cy="444810"/>
              </a:xfrm>
              <a:custGeom>
                <a:avLst/>
                <a:gdLst>
                  <a:gd name="connsiteX0" fmla="*/ 0 w 1779471"/>
                  <a:gd name="connsiteY0" fmla="*/ 53 h 444810"/>
                  <a:gd name="connsiteX1" fmla="*/ 1779471 w 1779471"/>
                  <a:gd name="connsiteY1" fmla="*/ 53 h 444810"/>
                  <a:gd name="connsiteX2" fmla="*/ 1779471 w 1779471"/>
                  <a:gd name="connsiteY2" fmla="*/ 444863 h 444810"/>
                  <a:gd name="connsiteX3" fmla="*/ 0 w 1779471"/>
                  <a:gd name="connsiteY3" fmla="*/ 444863 h 444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9471" h="444810">
                    <a:moveTo>
                      <a:pt x="0" y="53"/>
                    </a:moveTo>
                    <a:lnTo>
                      <a:pt x="1779471" y="53"/>
                    </a:lnTo>
                    <a:lnTo>
                      <a:pt x="1779471" y="444863"/>
                    </a:lnTo>
                    <a:lnTo>
                      <a:pt x="0" y="444863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14" name="Graphic 5">
                <a:extLst>
                  <a:ext uri="{FF2B5EF4-FFF2-40B4-BE49-F238E27FC236}">
                    <a16:creationId xmlns:a16="http://schemas.microsoft.com/office/drawing/2014/main" id="{915BBAE6-5948-A94B-953A-1200B99BD4C5}"/>
                  </a:ext>
                </a:extLst>
              </p:cNvPr>
              <p:cNvSpPr txBox="1"/>
              <p:nvPr/>
            </p:nvSpPr>
            <p:spPr>
              <a:xfrm>
                <a:off x="5484038" y="1090017"/>
                <a:ext cx="1599178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ניתן לידיעה</a:t>
                </a:r>
              </a:p>
            </p:txBody>
          </p:sp>
        </p:grpSp>
        <p:sp>
          <p:nvSpPr>
            <p:cNvPr id="15" name="Graphic 5">
              <a:extLst>
                <a:ext uri="{FF2B5EF4-FFF2-40B4-BE49-F238E27FC236}">
                  <a16:creationId xmlns:a16="http://schemas.microsoft.com/office/drawing/2014/main" id="{BAD37FE2-ECA8-F747-AAA6-96A30E2468D4}"/>
                </a:ext>
              </a:extLst>
            </p:cNvPr>
            <p:cNvSpPr/>
            <p:nvPr/>
          </p:nvSpPr>
          <p:spPr>
            <a:xfrm>
              <a:off x="6850624" y="105117"/>
              <a:ext cx="1779471" cy="444810"/>
            </a:xfrm>
            <a:custGeom>
              <a:avLst/>
              <a:gdLst>
                <a:gd name="connsiteX0" fmla="*/ 0 w 1779471"/>
                <a:gd name="connsiteY0" fmla="*/ 65 h 444810"/>
                <a:gd name="connsiteX1" fmla="*/ 1779471 w 1779471"/>
                <a:gd name="connsiteY1" fmla="*/ 65 h 444810"/>
                <a:gd name="connsiteX2" fmla="*/ 1779471 w 1779471"/>
                <a:gd name="connsiteY2" fmla="*/ 444875 h 444810"/>
                <a:gd name="connsiteX3" fmla="*/ 0 w 1779471"/>
                <a:gd name="connsiteY3" fmla="*/ 444875 h 44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471" h="444810">
                  <a:moveTo>
                    <a:pt x="0" y="65"/>
                  </a:moveTo>
                  <a:lnTo>
                    <a:pt x="1779471" y="65"/>
                  </a:lnTo>
                  <a:lnTo>
                    <a:pt x="1779471" y="444875"/>
                  </a:lnTo>
                  <a:lnTo>
                    <a:pt x="0" y="444875"/>
                  </a:lnTo>
                  <a:close/>
                </a:path>
              </a:pathLst>
            </a:custGeom>
            <a:no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e-IL"/>
            </a:p>
          </p:txBody>
        </p:sp>
        <p:sp>
          <p:nvSpPr>
            <p:cNvPr id="16" name="Graphic 5">
              <a:extLst>
                <a:ext uri="{FF2B5EF4-FFF2-40B4-BE49-F238E27FC236}">
                  <a16:creationId xmlns:a16="http://schemas.microsoft.com/office/drawing/2014/main" id="{0DE20398-ACC2-004C-AFB5-A95518043E90}"/>
                </a:ext>
              </a:extLst>
            </p:cNvPr>
            <p:cNvSpPr txBox="1"/>
            <p:nvPr/>
          </p:nvSpPr>
          <p:spPr>
            <a:xfrm>
              <a:off x="4624807" y="3301860"/>
              <a:ext cx="638119" cy="264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he-IL" sz="1309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אי-סדר</a:t>
              </a:r>
            </a:p>
          </p:txBody>
        </p:sp>
        <p:grpSp>
          <p:nvGrpSpPr>
            <p:cNvPr id="17" name="Graphic 5">
              <a:extLst>
                <a:ext uri="{FF2B5EF4-FFF2-40B4-BE49-F238E27FC236}">
                  <a16:creationId xmlns:a16="http://schemas.microsoft.com/office/drawing/2014/main" id="{C18EE432-FB8B-C446-A7BD-6A126012B2C8}"/>
                </a:ext>
              </a:extLst>
            </p:cNvPr>
            <p:cNvGrpSpPr/>
            <p:nvPr/>
          </p:nvGrpSpPr>
          <p:grpSpPr>
            <a:xfrm>
              <a:off x="3236309" y="1190003"/>
              <a:ext cx="774397" cy="416392"/>
              <a:chOff x="3236309" y="1190003"/>
              <a:chExt cx="774397" cy="416392"/>
            </a:xfrm>
          </p:grpSpPr>
          <p:sp>
            <p:nvSpPr>
              <p:cNvPr id="18" name="Graphic 5">
                <a:extLst>
                  <a:ext uri="{FF2B5EF4-FFF2-40B4-BE49-F238E27FC236}">
                    <a16:creationId xmlns:a16="http://schemas.microsoft.com/office/drawing/2014/main" id="{A5A1142B-FFBF-C044-B21C-2B45C2FCE467}"/>
                  </a:ext>
                </a:extLst>
              </p:cNvPr>
              <p:cNvSpPr txBox="1"/>
              <p:nvPr/>
            </p:nvSpPr>
            <p:spPr>
              <a:xfrm>
                <a:off x="3188846" y="1144283"/>
                <a:ext cx="789865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סבוך</a:t>
                </a:r>
              </a:p>
            </p:txBody>
          </p:sp>
          <p:sp>
            <p:nvSpPr>
              <p:cNvPr id="19" name="Graphic 5">
                <a:extLst>
                  <a:ext uri="{FF2B5EF4-FFF2-40B4-BE49-F238E27FC236}">
                    <a16:creationId xmlns:a16="http://schemas.microsoft.com/office/drawing/2014/main" id="{E2EEBA1B-8BA7-D04C-863F-EE8595779D15}"/>
                  </a:ext>
                </a:extLst>
              </p:cNvPr>
              <p:cNvSpPr/>
              <p:nvPr/>
            </p:nvSpPr>
            <p:spPr>
              <a:xfrm>
                <a:off x="3236309" y="1227483"/>
                <a:ext cx="774397" cy="378912"/>
              </a:xfrm>
              <a:custGeom>
                <a:avLst/>
                <a:gdLst>
                  <a:gd name="connsiteX0" fmla="*/ 0 w 774397"/>
                  <a:gd name="connsiteY0" fmla="*/ 65 h 378912"/>
                  <a:gd name="connsiteX1" fmla="*/ 774398 w 774397"/>
                  <a:gd name="connsiteY1" fmla="*/ 65 h 378912"/>
                  <a:gd name="connsiteX2" fmla="*/ 774398 w 774397"/>
                  <a:gd name="connsiteY2" fmla="*/ 378978 h 378912"/>
                  <a:gd name="connsiteX3" fmla="*/ 0 w 774397"/>
                  <a:gd name="connsiteY3" fmla="*/ 378978 h 378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4397" h="378912">
                    <a:moveTo>
                      <a:pt x="0" y="65"/>
                    </a:moveTo>
                    <a:lnTo>
                      <a:pt x="774398" y="65"/>
                    </a:lnTo>
                    <a:lnTo>
                      <a:pt x="774398" y="378978"/>
                    </a:lnTo>
                    <a:lnTo>
                      <a:pt x="0" y="378978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20" name="Graphic 5">
              <a:extLst>
                <a:ext uri="{FF2B5EF4-FFF2-40B4-BE49-F238E27FC236}">
                  <a16:creationId xmlns:a16="http://schemas.microsoft.com/office/drawing/2014/main" id="{3B50CEE3-CBD4-D941-8D5B-3085BE322851}"/>
                </a:ext>
              </a:extLst>
            </p:cNvPr>
            <p:cNvGrpSpPr/>
            <p:nvPr/>
          </p:nvGrpSpPr>
          <p:grpSpPr>
            <a:xfrm>
              <a:off x="3240023" y="3866434"/>
              <a:ext cx="774397" cy="396310"/>
              <a:chOff x="3240023" y="3866434"/>
              <a:chExt cx="774397" cy="396310"/>
            </a:xfrm>
          </p:grpSpPr>
          <p:sp>
            <p:nvSpPr>
              <p:cNvPr id="21" name="Graphic 5">
                <a:extLst>
                  <a:ext uri="{FF2B5EF4-FFF2-40B4-BE49-F238E27FC236}">
                    <a16:creationId xmlns:a16="http://schemas.microsoft.com/office/drawing/2014/main" id="{B68D2CC8-E381-D245-885F-AE4BAF19A195}"/>
                  </a:ext>
                </a:extLst>
              </p:cNvPr>
              <p:cNvSpPr txBox="1"/>
              <p:nvPr/>
            </p:nvSpPr>
            <p:spPr>
              <a:xfrm>
                <a:off x="3188846" y="3820714"/>
                <a:ext cx="782639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כאוס</a:t>
                </a:r>
              </a:p>
            </p:txBody>
          </p:sp>
          <p:sp>
            <p:nvSpPr>
              <p:cNvPr id="22" name="Graphic 5">
                <a:extLst>
                  <a:ext uri="{FF2B5EF4-FFF2-40B4-BE49-F238E27FC236}">
                    <a16:creationId xmlns:a16="http://schemas.microsoft.com/office/drawing/2014/main" id="{F7F98D46-B1BD-1E47-8F0E-E33ABB4BE533}"/>
                  </a:ext>
                </a:extLst>
              </p:cNvPr>
              <p:cNvSpPr/>
              <p:nvPr/>
            </p:nvSpPr>
            <p:spPr>
              <a:xfrm>
                <a:off x="3240023" y="3883832"/>
                <a:ext cx="774397" cy="378912"/>
              </a:xfrm>
              <a:custGeom>
                <a:avLst/>
                <a:gdLst>
                  <a:gd name="connsiteX0" fmla="*/ 0 w 774397"/>
                  <a:gd name="connsiteY0" fmla="*/ 65 h 378912"/>
                  <a:gd name="connsiteX1" fmla="*/ 774398 w 774397"/>
                  <a:gd name="connsiteY1" fmla="*/ 65 h 378912"/>
                  <a:gd name="connsiteX2" fmla="*/ 774398 w 774397"/>
                  <a:gd name="connsiteY2" fmla="*/ 378978 h 378912"/>
                  <a:gd name="connsiteX3" fmla="*/ 0 w 774397"/>
                  <a:gd name="connsiteY3" fmla="*/ 378978 h 378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4397" h="378912">
                    <a:moveTo>
                      <a:pt x="0" y="65"/>
                    </a:moveTo>
                    <a:lnTo>
                      <a:pt x="774398" y="65"/>
                    </a:lnTo>
                    <a:lnTo>
                      <a:pt x="774398" y="378978"/>
                    </a:lnTo>
                    <a:lnTo>
                      <a:pt x="0" y="378978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23" name="Graphic 5">
              <a:extLst>
                <a:ext uri="{FF2B5EF4-FFF2-40B4-BE49-F238E27FC236}">
                  <a16:creationId xmlns:a16="http://schemas.microsoft.com/office/drawing/2014/main" id="{328625D5-80EB-2E45-BE38-7AE3ACF8E97D}"/>
                </a:ext>
              </a:extLst>
            </p:cNvPr>
            <p:cNvGrpSpPr/>
            <p:nvPr/>
          </p:nvGrpSpPr>
          <p:grpSpPr>
            <a:xfrm>
              <a:off x="2248346" y="955883"/>
              <a:ext cx="5401121" cy="5205661"/>
              <a:chOff x="2248346" y="955883"/>
              <a:chExt cx="5401121" cy="5205661"/>
            </a:xfrm>
            <a:noFill/>
          </p:grpSpPr>
          <p:sp>
            <p:nvSpPr>
              <p:cNvPr id="24" name="Graphic 5">
                <a:extLst>
                  <a:ext uri="{FF2B5EF4-FFF2-40B4-BE49-F238E27FC236}">
                    <a16:creationId xmlns:a16="http://schemas.microsoft.com/office/drawing/2014/main" id="{269338E6-80BA-6E49-8852-45E37CBA386F}"/>
                  </a:ext>
                </a:extLst>
              </p:cNvPr>
              <p:cNvSpPr/>
              <p:nvPr/>
            </p:nvSpPr>
            <p:spPr>
              <a:xfrm>
                <a:off x="4782539" y="955883"/>
                <a:ext cx="2866928" cy="2733609"/>
              </a:xfrm>
              <a:custGeom>
                <a:avLst/>
                <a:gdLst>
                  <a:gd name="connsiteX0" fmla="*/ 2 w 2866928"/>
                  <a:gd name="connsiteY0" fmla="*/ 71 h 2733609"/>
                  <a:gd name="connsiteX1" fmla="*/ 348599 w 2866928"/>
                  <a:gd name="connsiteY1" fmla="*/ 2085114 h 2733609"/>
                  <a:gd name="connsiteX2" fmla="*/ 711519 w 2866928"/>
                  <a:gd name="connsiteY2" fmla="*/ 2604518 h 2733609"/>
                  <a:gd name="connsiteX3" fmla="*/ 1399009 w 2866928"/>
                  <a:gd name="connsiteY3" fmla="*/ 2733680 h 2733609"/>
                  <a:gd name="connsiteX4" fmla="*/ 2866931 w 2866928"/>
                  <a:gd name="connsiteY4" fmla="*/ 2603037 h 2733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6928" h="2733609">
                    <a:moveTo>
                      <a:pt x="2" y="71"/>
                    </a:moveTo>
                    <a:cubicBezTo>
                      <a:pt x="108949" y="838268"/>
                      <a:pt x="225613" y="1688696"/>
                      <a:pt x="348599" y="2085114"/>
                    </a:cubicBezTo>
                    <a:cubicBezTo>
                      <a:pt x="480178" y="2441686"/>
                      <a:pt x="561449" y="2507044"/>
                      <a:pt x="711519" y="2604518"/>
                    </a:cubicBezTo>
                    <a:cubicBezTo>
                      <a:pt x="836355" y="2690793"/>
                      <a:pt x="959891" y="2714787"/>
                      <a:pt x="1399009" y="2733680"/>
                    </a:cubicBezTo>
                    <a:cubicBezTo>
                      <a:pt x="1738249" y="2730928"/>
                      <a:pt x="2236750" y="2702974"/>
                      <a:pt x="2866931" y="2603037"/>
                    </a:cubicBezTo>
                  </a:path>
                </a:pathLst>
              </a:custGeom>
              <a:noFill/>
              <a:ln w="72255" cap="rnd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25" name="Graphic 5">
                <a:extLst>
                  <a:ext uri="{FF2B5EF4-FFF2-40B4-BE49-F238E27FC236}">
                    <a16:creationId xmlns:a16="http://schemas.microsoft.com/office/drawing/2014/main" id="{03ECEB49-D767-C345-BF1D-E92B8FF4AEC1}"/>
                  </a:ext>
                </a:extLst>
              </p:cNvPr>
              <p:cNvSpPr/>
              <p:nvPr/>
            </p:nvSpPr>
            <p:spPr>
              <a:xfrm>
                <a:off x="2248346" y="980325"/>
                <a:ext cx="2776125" cy="2650065"/>
              </a:xfrm>
              <a:custGeom>
                <a:avLst/>
                <a:gdLst>
                  <a:gd name="connsiteX0" fmla="*/ 2520870 w 2776125"/>
                  <a:gd name="connsiteY0" fmla="*/ 71 h 2650065"/>
                  <a:gd name="connsiteX1" fmla="*/ 2755412 w 2776125"/>
                  <a:gd name="connsiteY1" fmla="*/ 2049559 h 2650065"/>
                  <a:gd name="connsiteX2" fmla="*/ 2237234 w 2776125"/>
                  <a:gd name="connsiteY2" fmla="*/ 2464286 h 2650065"/>
                  <a:gd name="connsiteX3" fmla="*/ 1148844 w 2776125"/>
                  <a:gd name="connsiteY3" fmla="*/ 2650137 h 2650065"/>
                  <a:gd name="connsiteX4" fmla="*/ 2 w 2776125"/>
                  <a:gd name="connsiteY4" fmla="*/ 2430559 h 265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125" h="2650065">
                    <a:moveTo>
                      <a:pt x="2520870" y="71"/>
                    </a:moveTo>
                    <a:cubicBezTo>
                      <a:pt x="2662355" y="911299"/>
                      <a:pt x="2836640" y="1862676"/>
                      <a:pt x="2755412" y="2049559"/>
                    </a:cubicBezTo>
                    <a:cubicBezTo>
                      <a:pt x="2691346" y="2190911"/>
                      <a:pt x="2445647" y="2395749"/>
                      <a:pt x="2237234" y="2464286"/>
                    </a:cubicBezTo>
                    <a:cubicBezTo>
                      <a:pt x="2022282" y="2522838"/>
                      <a:pt x="1672673" y="2623462"/>
                      <a:pt x="1148844" y="2650137"/>
                    </a:cubicBezTo>
                    <a:cubicBezTo>
                      <a:pt x="534640" y="2626857"/>
                      <a:pt x="613874" y="2530511"/>
                      <a:pt x="2" y="2430559"/>
                    </a:cubicBezTo>
                  </a:path>
                </a:pathLst>
              </a:custGeom>
              <a:noFill/>
              <a:ln w="71321" cap="rnd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26" name="Graphic 5">
                <a:extLst>
                  <a:ext uri="{FF2B5EF4-FFF2-40B4-BE49-F238E27FC236}">
                    <a16:creationId xmlns:a16="http://schemas.microsoft.com/office/drawing/2014/main" id="{C5252C38-FD02-0E47-B9D3-C7BE08AF3B21}"/>
                  </a:ext>
                </a:extLst>
              </p:cNvPr>
              <p:cNvSpPr/>
              <p:nvPr/>
            </p:nvSpPr>
            <p:spPr>
              <a:xfrm>
                <a:off x="2248346" y="3410813"/>
                <a:ext cx="2850194" cy="1817012"/>
              </a:xfrm>
              <a:custGeom>
                <a:avLst/>
                <a:gdLst>
                  <a:gd name="connsiteX0" fmla="*/ 2635207 w 2850194"/>
                  <a:gd name="connsiteY0" fmla="*/ 1817084 h 1817012"/>
                  <a:gd name="connsiteX1" fmla="*/ 2837796 w 2850194"/>
                  <a:gd name="connsiteY1" fmla="*/ 665197 h 1817012"/>
                  <a:gd name="connsiteX2" fmla="*/ 2253709 w 2850194"/>
                  <a:gd name="connsiteY2" fmla="*/ 247963 h 1817012"/>
                  <a:gd name="connsiteX3" fmla="*/ 1148844 w 2850194"/>
                  <a:gd name="connsiteY3" fmla="*/ 219648 h 1817012"/>
                  <a:gd name="connsiteX4" fmla="*/ 2 w 2850194"/>
                  <a:gd name="connsiteY4" fmla="*/ 71 h 1817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0194" h="1817012">
                    <a:moveTo>
                      <a:pt x="2635207" y="1817084"/>
                    </a:moveTo>
                    <a:cubicBezTo>
                      <a:pt x="2886839" y="1087821"/>
                      <a:pt x="2857291" y="885800"/>
                      <a:pt x="2837796" y="665197"/>
                    </a:cubicBezTo>
                    <a:cubicBezTo>
                      <a:pt x="2842774" y="558158"/>
                      <a:pt x="2565360" y="347359"/>
                      <a:pt x="2253709" y="247963"/>
                    </a:cubicBezTo>
                    <a:cubicBezTo>
                      <a:pt x="2069605" y="200502"/>
                      <a:pt x="1672673" y="192973"/>
                      <a:pt x="1148844" y="219648"/>
                    </a:cubicBezTo>
                    <a:cubicBezTo>
                      <a:pt x="534640" y="196369"/>
                      <a:pt x="613874" y="100023"/>
                      <a:pt x="2" y="71"/>
                    </a:cubicBezTo>
                  </a:path>
                </a:pathLst>
              </a:custGeom>
              <a:noFill/>
              <a:ln w="71321" cap="flat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27" name="Graphic 5">
                <a:extLst>
                  <a:ext uri="{FF2B5EF4-FFF2-40B4-BE49-F238E27FC236}">
                    <a16:creationId xmlns:a16="http://schemas.microsoft.com/office/drawing/2014/main" id="{4AEDFE11-8C0F-A340-BF1C-6BC308C57D10}"/>
                  </a:ext>
                </a:extLst>
              </p:cNvPr>
              <p:cNvSpPr/>
              <p:nvPr/>
            </p:nvSpPr>
            <p:spPr>
              <a:xfrm>
                <a:off x="4439679" y="3552520"/>
                <a:ext cx="3155326" cy="2609024"/>
              </a:xfrm>
              <a:custGeom>
                <a:avLst/>
                <a:gdLst>
                  <a:gd name="connsiteX0" fmla="*/ 2 w 3155326"/>
                  <a:gd name="connsiteY0" fmla="*/ 2609096 h 2609024"/>
                  <a:gd name="connsiteX1" fmla="*/ 664521 w 3155326"/>
                  <a:gd name="connsiteY1" fmla="*/ 583329 h 2609024"/>
                  <a:gd name="connsiteX2" fmla="*/ 843134 w 3155326"/>
                  <a:gd name="connsiteY2" fmla="*/ 84 h 2609024"/>
                  <a:gd name="connsiteX3" fmla="*/ 1897843 w 3155326"/>
                  <a:gd name="connsiteY3" fmla="*/ 163660 h 2609024"/>
                  <a:gd name="connsiteX4" fmla="*/ 3155328 w 3155326"/>
                  <a:gd name="connsiteY4" fmla="*/ 23111 h 2609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55326" h="2609024">
                    <a:moveTo>
                      <a:pt x="2" y="2609096"/>
                    </a:moveTo>
                    <a:cubicBezTo>
                      <a:pt x="336330" y="1901826"/>
                      <a:pt x="699871" y="1313148"/>
                      <a:pt x="664521" y="583329"/>
                    </a:cubicBezTo>
                    <a:cubicBezTo>
                      <a:pt x="651066" y="374553"/>
                      <a:pt x="588221" y="26716"/>
                      <a:pt x="843134" y="84"/>
                    </a:cubicBezTo>
                    <a:cubicBezTo>
                      <a:pt x="1193703" y="-1772"/>
                      <a:pt x="1176968" y="190089"/>
                      <a:pt x="1897843" y="163660"/>
                    </a:cubicBezTo>
                    <a:cubicBezTo>
                      <a:pt x="2318476" y="136031"/>
                      <a:pt x="2736342" y="69958"/>
                      <a:pt x="3155328" y="23111"/>
                    </a:cubicBezTo>
                  </a:path>
                </a:pathLst>
              </a:custGeom>
              <a:noFill/>
              <a:ln w="71321" cap="rnd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28" name="Graphic 5">
              <a:extLst>
                <a:ext uri="{FF2B5EF4-FFF2-40B4-BE49-F238E27FC236}">
                  <a16:creationId xmlns:a16="http://schemas.microsoft.com/office/drawing/2014/main" id="{E837CB50-BDA1-BA47-B503-19A447419A0B}"/>
                </a:ext>
              </a:extLst>
            </p:cNvPr>
            <p:cNvGrpSpPr/>
            <p:nvPr/>
          </p:nvGrpSpPr>
          <p:grpSpPr>
            <a:xfrm>
              <a:off x="1952108" y="2722957"/>
              <a:ext cx="314569" cy="1374606"/>
              <a:chOff x="1952108" y="2722957"/>
              <a:chExt cx="314569" cy="1374606"/>
            </a:xfrm>
          </p:grpSpPr>
          <p:sp>
            <p:nvSpPr>
              <p:cNvPr id="29" name="Graphic 5">
                <a:extLst>
                  <a:ext uri="{FF2B5EF4-FFF2-40B4-BE49-F238E27FC236}">
                    <a16:creationId xmlns:a16="http://schemas.microsoft.com/office/drawing/2014/main" id="{AA1BCA24-C633-BC42-8DA0-F403D6AFF469}"/>
                  </a:ext>
                </a:extLst>
              </p:cNvPr>
              <p:cNvSpPr txBox="1"/>
              <p:nvPr/>
            </p:nvSpPr>
            <p:spPr>
              <a:xfrm rot="-5365578">
                <a:off x="1482493" y="3281533"/>
                <a:ext cx="1208974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בלתי מאורגן</a:t>
                </a:r>
              </a:p>
            </p:txBody>
          </p:sp>
          <p:sp>
            <p:nvSpPr>
              <p:cNvPr id="30" name="Graphic 5">
                <a:extLst>
                  <a:ext uri="{FF2B5EF4-FFF2-40B4-BE49-F238E27FC236}">
                    <a16:creationId xmlns:a16="http://schemas.microsoft.com/office/drawing/2014/main" id="{1BE9EA65-6B92-B245-A35E-61D0180DD77C}"/>
                  </a:ext>
                </a:extLst>
              </p:cNvPr>
              <p:cNvSpPr/>
              <p:nvPr/>
            </p:nvSpPr>
            <p:spPr>
              <a:xfrm>
                <a:off x="1952108" y="2722957"/>
                <a:ext cx="314569" cy="1374606"/>
              </a:xfrm>
              <a:custGeom>
                <a:avLst/>
                <a:gdLst>
                  <a:gd name="connsiteX0" fmla="*/ 0 w 314569"/>
                  <a:gd name="connsiteY0" fmla="*/ 65 h 1374606"/>
                  <a:gd name="connsiteX1" fmla="*/ 314569 w 314569"/>
                  <a:gd name="connsiteY1" fmla="*/ 65 h 1374606"/>
                  <a:gd name="connsiteX2" fmla="*/ 314569 w 314569"/>
                  <a:gd name="connsiteY2" fmla="*/ 1374672 h 1374606"/>
                  <a:gd name="connsiteX3" fmla="*/ 0 w 314569"/>
                  <a:gd name="connsiteY3" fmla="*/ 1374672 h 1374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4569" h="1374606">
                    <a:moveTo>
                      <a:pt x="0" y="65"/>
                    </a:moveTo>
                    <a:lnTo>
                      <a:pt x="314569" y="65"/>
                    </a:lnTo>
                    <a:lnTo>
                      <a:pt x="314569" y="1374672"/>
                    </a:lnTo>
                    <a:lnTo>
                      <a:pt x="0" y="1374672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31" name="Graphic 5">
              <a:extLst>
                <a:ext uri="{FF2B5EF4-FFF2-40B4-BE49-F238E27FC236}">
                  <a16:creationId xmlns:a16="http://schemas.microsoft.com/office/drawing/2014/main" id="{EA53BD52-3E6B-454C-A5C7-BFE315129B20}"/>
                </a:ext>
              </a:extLst>
            </p:cNvPr>
            <p:cNvGrpSpPr/>
            <p:nvPr/>
          </p:nvGrpSpPr>
          <p:grpSpPr>
            <a:xfrm>
              <a:off x="4305557" y="579504"/>
              <a:ext cx="863313" cy="435349"/>
              <a:chOff x="4305557" y="579504"/>
              <a:chExt cx="863313" cy="435349"/>
            </a:xfrm>
          </p:grpSpPr>
          <p:sp>
            <p:nvSpPr>
              <p:cNvPr id="32" name="Graphic 5">
                <a:extLst>
                  <a:ext uri="{FF2B5EF4-FFF2-40B4-BE49-F238E27FC236}">
                    <a16:creationId xmlns:a16="http://schemas.microsoft.com/office/drawing/2014/main" id="{D54A918A-DA9A-5D4E-B8BE-667B22C98462}"/>
                  </a:ext>
                </a:extLst>
              </p:cNvPr>
              <p:cNvSpPr txBox="1"/>
              <p:nvPr/>
            </p:nvSpPr>
            <p:spPr>
              <a:xfrm rot="45266">
                <a:off x="4351597" y="579523"/>
                <a:ext cx="710378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למידה</a:t>
                </a:r>
              </a:p>
            </p:txBody>
          </p:sp>
          <p:sp>
            <p:nvSpPr>
              <p:cNvPr id="33" name="Graphic 5">
                <a:extLst>
                  <a:ext uri="{FF2B5EF4-FFF2-40B4-BE49-F238E27FC236}">
                    <a16:creationId xmlns:a16="http://schemas.microsoft.com/office/drawing/2014/main" id="{1A93AB4C-6794-594F-8644-E658BA224819}"/>
                  </a:ext>
                </a:extLst>
              </p:cNvPr>
              <p:cNvSpPr/>
              <p:nvPr/>
            </p:nvSpPr>
            <p:spPr>
              <a:xfrm>
                <a:off x="4305557" y="579504"/>
                <a:ext cx="863313" cy="435349"/>
              </a:xfrm>
              <a:custGeom>
                <a:avLst/>
                <a:gdLst>
                  <a:gd name="connsiteX0" fmla="*/ 0 w 863313"/>
                  <a:gd name="connsiteY0" fmla="*/ 65 h 435349"/>
                  <a:gd name="connsiteX1" fmla="*/ 863314 w 863313"/>
                  <a:gd name="connsiteY1" fmla="*/ 65 h 435349"/>
                  <a:gd name="connsiteX2" fmla="*/ 863314 w 863313"/>
                  <a:gd name="connsiteY2" fmla="*/ 435414 h 435349"/>
                  <a:gd name="connsiteX3" fmla="*/ 0 w 863313"/>
                  <a:gd name="connsiteY3" fmla="*/ 435414 h 435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3313" h="435349">
                    <a:moveTo>
                      <a:pt x="0" y="65"/>
                    </a:moveTo>
                    <a:lnTo>
                      <a:pt x="863314" y="65"/>
                    </a:lnTo>
                    <a:lnTo>
                      <a:pt x="863314" y="435414"/>
                    </a:lnTo>
                    <a:lnTo>
                      <a:pt x="0" y="435414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34" name="Graphic 5">
              <a:extLst>
                <a:ext uri="{FF2B5EF4-FFF2-40B4-BE49-F238E27FC236}">
                  <a16:creationId xmlns:a16="http://schemas.microsoft.com/office/drawing/2014/main" id="{2EABAACF-9D9A-2147-BA1B-E85AC7EA981E}"/>
                </a:ext>
              </a:extLst>
            </p:cNvPr>
            <p:cNvGrpSpPr/>
            <p:nvPr/>
          </p:nvGrpSpPr>
          <p:grpSpPr>
            <a:xfrm>
              <a:off x="3990987" y="6162245"/>
              <a:ext cx="802680" cy="288456"/>
              <a:chOff x="3990987" y="6162245"/>
              <a:chExt cx="802680" cy="288456"/>
            </a:xfrm>
          </p:grpSpPr>
          <p:sp>
            <p:nvSpPr>
              <p:cNvPr id="35" name="Graphic 5">
                <a:extLst>
                  <a:ext uri="{FF2B5EF4-FFF2-40B4-BE49-F238E27FC236}">
                    <a16:creationId xmlns:a16="http://schemas.microsoft.com/office/drawing/2014/main" id="{5DAC87BD-9B4C-234E-8EA8-D6318D46395B}"/>
                  </a:ext>
                </a:extLst>
              </p:cNvPr>
              <p:cNvSpPr txBox="1"/>
              <p:nvPr/>
            </p:nvSpPr>
            <p:spPr>
              <a:xfrm rot="45266">
                <a:off x="4046782" y="6129484"/>
                <a:ext cx="703152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פעולה</a:t>
                </a:r>
              </a:p>
            </p:txBody>
          </p:sp>
          <p:sp>
            <p:nvSpPr>
              <p:cNvPr id="36" name="Graphic 5">
                <a:extLst>
                  <a:ext uri="{FF2B5EF4-FFF2-40B4-BE49-F238E27FC236}">
                    <a16:creationId xmlns:a16="http://schemas.microsoft.com/office/drawing/2014/main" id="{2A54F38C-1A5D-234F-A311-FEDB408290DA}"/>
                  </a:ext>
                </a:extLst>
              </p:cNvPr>
              <p:cNvSpPr/>
              <p:nvPr/>
            </p:nvSpPr>
            <p:spPr>
              <a:xfrm>
                <a:off x="3990987" y="6162245"/>
                <a:ext cx="802680" cy="288456"/>
              </a:xfrm>
              <a:custGeom>
                <a:avLst/>
                <a:gdLst>
                  <a:gd name="connsiteX0" fmla="*/ 0 w 802680"/>
                  <a:gd name="connsiteY0" fmla="*/ 65 h 288456"/>
                  <a:gd name="connsiteX1" fmla="*/ 802680 w 802680"/>
                  <a:gd name="connsiteY1" fmla="*/ 65 h 288456"/>
                  <a:gd name="connsiteX2" fmla="*/ 802680 w 802680"/>
                  <a:gd name="connsiteY2" fmla="*/ 288521 h 288456"/>
                  <a:gd name="connsiteX3" fmla="*/ 0 w 802680"/>
                  <a:gd name="connsiteY3" fmla="*/ 288521 h 288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2680" h="288456">
                    <a:moveTo>
                      <a:pt x="0" y="65"/>
                    </a:moveTo>
                    <a:lnTo>
                      <a:pt x="802680" y="65"/>
                    </a:lnTo>
                    <a:lnTo>
                      <a:pt x="802680" y="288521"/>
                    </a:lnTo>
                    <a:lnTo>
                      <a:pt x="0" y="288521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37" name="Graphic 5">
              <a:extLst>
                <a:ext uri="{FF2B5EF4-FFF2-40B4-BE49-F238E27FC236}">
                  <a16:creationId xmlns:a16="http://schemas.microsoft.com/office/drawing/2014/main" id="{BB065209-60E3-BD49-B705-877D15288245}"/>
                </a:ext>
              </a:extLst>
            </p:cNvPr>
            <p:cNvGrpSpPr/>
            <p:nvPr/>
          </p:nvGrpSpPr>
          <p:grpSpPr>
            <a:xfrm>
              <a:off x="7765821" y="3084081"/>
              <a:ext cx="431076" cy="990182"/>
              <a:chOff x="7765821" y="3084081"/>
              <a:chExt cx="431076" cy="990182"/>
            </a:xfrm>
          </p:grpSpPr>
          <p:sp>
            <p:nvSpPr>
              <p:cNvPr id="38" name="Graphic 5">
                <a:extLst>
                  <a:ext uri="{FF2B5EF4-FFF2-40B4-BE49-F238E27FC236}">
                    <a16:creationId xmlns:a16="http://schemas.microsoft.com/office/drawing/2014/main" id="{9C9F39D8-F42A-3445-9B71-0074EB3D3D8E}"/>
                  </a:ext>
                </a:extLst>
              </p:cNvPr>
              <p:cNvSpPr txBox="1"/>
              <p:nvPr/>
            </p:nvSpPr>
            <p:spPr>
              <a:xfrm rot="-5354734">
                <a:off x="7646068" y="3410059"/>
                <a:ext cx="739282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מאורגן</a:t>
                </a:r>
              </a:p>
            </p:txBody>
          </p:sp>
          <p:sp>
            <p:nvSpPr>
              <p:cNvPr id="39" name="Graphic 5">
                <a:extLst>
                  <a:ext uri="{FF2B5EF4-FFF2-40B4-BE49-F238E27FC236}">
                    <a16:creationId xmlns:a16="http://schemas.microsoft.com/office/drawing/2014/main" id="{1F798C00-D787-0240-AD29-4BB5EEC3A03D}"/>
                  </a:ext>
                </a:extLst>
              </p:cNvPr>
              <p:cNvSpPr/>
              <p:nvPr/>
            </p:nvSpPr>
            <p:spPr>
              <a:xfrm>
                <a:off x="7765821" y="3084081"/>
                <a:ext cx="431076" cy="990182"/>
              </a:xfrm>
              <a:custGeom>
                <a:avLst/>
                <a:gdLst>
                  <a:gd name="connsiteX0" fmla="*/ 0 w 431076"/>
                  <a:gd name="connsiteY0" fmla="*/ 65 h 990182"/>
                  <a:gd name="connsiteX1" fmla="*/ 431077 w 431076"/>
                  <a:gd name="connsiteY1" fmla="*/ 65 h 990182"/>
                  <a:gd name="connsiteX2" fmla="*/ 431077 w 431076"/>
                  <a:gd name="connsiteY2" fmla="*/ 990247 h 990182"/>
                  <a:gd name="connsiteX3" fmla="*/ 0 w 431076"/>
                  <a:gd name="connsiteY3" fmla="*/ 990247 h 99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076" h="990182">
                    <a:moveTo>
                      <a:pt x="0" y="65"/>
                    </a:moveTo>
                    <a:lnTo>
                      <a:pt x="431077" y="65"/>
                    </a:lnTo>
                    <a:lnTo>
                      <a:pt x="431077" y="990247"/>
                    </a:lnTo>
                    <a:lnTo>
                      <a:pt x="0" y="990247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sp>
          <p:nvSpPr>
            <p:cNvPr id="40" name="Graphic 5">
              <a:extLst>
                <a:ext uri="{FF2B5EF4-FFF2-40B4-BE49-F238E27FC236}">
                  <a16:creationId xmlns:a16="http://schemas.microsoft.com/office/drawing/2014/main" id="{6FDA8633-7392-6643-B16E-5AAA75F8D297}"/>
                </a:ext>
              </a:extLst>
            </p:cNvPr>
            <p:cNvSpPr txBox="1"/>
            <p:nvPr/>
          </p:nvSpPr>
          <p:spPr>
            <a:xfrm>
              <a:off x="4637598" y="3468231"/>
              <a:ext cx="255140" cy="36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he-IL" sz="1991" spc="0" baseline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3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9887" y="90487"/>
            <a:ext cx="1497012" cy="2016125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57"/>
          <p:cNvSpPr txBox="1">
            <a:spLocks noGrp="1"/>
          </p:cNvSpPr>
          <p:nvPr>
            <p:ph type="title" idx="4294967295"/>
          </p:nvPr>
        </p:nvSpPr>
        <p:spPr>
          <a:xfrm>
            <a:off x="9464412" y="5944500"/>
            <a:ext cx="3034200" cy="9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1C8C5"/>
              </a:buClr>
              <a:buSzPts val="3600"/>
              <a:buFont typeface="Assistant ExtraLight"/>
              <a:buNone/>
            </a:pPr>
            <a:r>
              <a:rPr lang="en-US" sz="3600" b="1" i="0" u="none" strike="noStrike" cap="none" dirty="0" err="1">
                <a:solidFill>
                  <a:srgbClr val="A1C8C5"/>
                </a:solidFill>
                <a:highlight>
                  <a:srgbClr val="18254B"/>
                </a:highlight>
                <a:latin typeface="Assistant ExtraLight"/>
                <a:ea typeface="Assistant ExtraLight"/>
                <a:cs typeface="Assistant ExtraLight"/>
                <a:sym typeface="Assistant ExtraLight"/>
              </a:rPr>
              <a:t>מסגרת</a:t>
            </a:r>
            <a:r>
              <a:rPr lang="en-US" sz="3600" b="1" i="0" u="none" strike="noStrike" cap="none" dirty="0">
                <a:solidFill>
                  <a:srgbClr val="A1C8C5"/>
                </a:solidFill>
                <a:highlight>
                  <a:srgbClr val="18254B"/>
                </a:highlight>
                <a:latin typeface="Assistant ExtraLight"/>
                <a:ea typeface="Assistant ExtraLight"/>
                <a:cs typeface="Assistant ExtraLight"/>
                <a:sym typeface="Assistant ExtraLight"/>
              </a:rPr>
              <a:t> </a:t>
            </a:r>
            <a:r>
              <a:rPr lang="en-US" sz="3600" b="1" i="0" u="none" strike="noStrike" cap="none" dirty="0" err="1">
                <a:solidFill>
                  <a:srgbClr val="A1C8C5"/>
                </a:solidFill>
                <a:highlight>
                  <a:srgbClr val="18254B"/>
                </a:highlight>
                <a:latin typeface="Assistant ExtraLight"/>
                <a:ea typeface="Assistant ExtraLight"/>
                <a:cs typeface="Assistant ExtraLight"/>
                <a:sym typeface="Assistant ExtraLight"/>
              </a:rPr>
              <a:t>קינפין</a:t>
            </a:r>
            <a:endParaRPr sz="3600" b="1" i="0" u="none" strike="noStrike" cap="none" dirty="0">
              <a:solidFill>
                <a:srgbClr val="A1C8C5"/>
              </a:solidFill>
              <a:highlight>
                <a:srgbClr val="18254B"/>
              </a:highlight>
              <a:latin typeface="Assistant ExtraLight"/>
              <a:ea typeface="Assistant ExtraLight"/>
              <a:cs typeface="Assistant ExtraLight"/>
              <a:sym typeface="Assistant ExtraLight"/>
            </a:endParaRPr>
          </a:p>
        </p:txBody>
      </p:sp>
      <p:grpSp>
        <p:nvGrpSpPr>
          <p:cNvPr id="7" name="Graphic 5">
            <a:extLst>
              <a:ext uri="{FF2B5EF4-FFF2-40B4-BE49-F238E27FC236}">
                <a16:creationId xmlns:a16="http://schemas.microsoft.com/office/drawing/2014/main" id="{53E66CCF-ECE6-A34D-934F-057F9B2FB3DB}"/>
              </a:ext>
            </a:extLst>
          </p:cNvPr>
          <p:cNvGrpSpPr/>
          <p:nvPr/>
        </p:nvGrpSpPr>
        <p:grpSpPr>
          <a:xfrm>
            <a:off x="2102421" y="-109197"/>
            <a:ext cx="7987157" cy="6752883"/>
            <a:chOff x="1952108" y="105117"/>
            <a:chExt cx="6677987" cy="6345584"/>
          </a:xfrm>
        </p:grpSpPr>
        <p:sp>
          <p:nvSpPr>
            <p:cNvPr id="8" name="Graphic 5">
              <a:extLst>
                <a:ext uri="{FF2B5EF4-FFF2-40B4-BE49-F238E27FC236}">
                  <a16:creationId xmlns:a16="http://schemas.microsoft.com/office/drawing/2014/main" id="{47D6DF2C-AD63-304F-A348-7F70F88D0197}"/>
                </a:ext>
              </a:extLst>
            </p:cNvPr>
            <p:cNvSpPr/>
            <p:nvPr/>
          </p:nvSpPr>
          <p:spPr>
            <a:xfrm>
              <a:off x="3879671" y="2831669"/>
              <a:ext cx="1613843" cy="1223790"/>
            </a:xfrm>
            <a:custGeom>
              <a:avLst/>
              <a:gdLst>
                <a:gd name="connsiteX0" fmla="*/ 1178921 w 1613843"/>
                <a:gd name="connsiteY0" fmla="*/ 68 h 1223790"/>
                <a:gd name="connsiteX1" fmla="*/ 1312942 w 1613843"/>
                <a:gd name="connsiteY1" fmla="*/ 406847 h 1223790"/>
                <a:gd name="connsiteX2" fmla="*/ 1613841 w 1613843"/>
                <a:gd name="connsiteY2" fmla="*/ 764625 h 1223790"/>
                <a:gd name="connsiteX3" fmla="*/ 1302609 w 1613843"/>
                <a:gd name="connsiteY3" fmla="*/ 758520 h 1223790"/>
                <a:gd name="connsiteX4" fmla="*/ 1226895 w 1613843"/>
                <a:gd name="connsiteY4" fmla="*/ 846182 h 1223790"/>
                <a:gd name="connsiteX5" fmla="*/ 1194046 w 1613843"/>
                <a:gd name="connsiteY5" fmla="*/ 1010018 h 1223790"/>
                <a:gd name="connsiteX6" fmla="*/ 1202565 w 1613843"/>
                <a:gd name="connsiteY6" fmla="*/ 1223858 h 1223790"/>
                <a:gd name="connsiteX7" fmla="*/ 908437 w 1613843"/>
                <a:gd name="connsiteY7" fmla="*/ 972209 h 1223790"/>
                <a:gd name="connsiteX8" fmla="*/ 591685 w 1613843"/>
                <a:gd name="connsiteY8" fmla="*/ 834138 h 1223790"/>
                <a:gd name="connsiteX9" fmla="*/ -3 w 1613843"/>
                <a:gd name="connsiteY9" fmla="*/ 794537 h 1223790"/>
                <a:gd name="connsiteX10" fmla="*/ 647325 w 1613843"/>
                <a:gd name="connsiteY10" fmla="*/ 602588 h 1223790"/>
                <a:gd name="connsiteX11" fmla="*/ 885010 w 1613843"/>
                <a:gd name="connsiteY11" fmla="*/ 459243 h 1223790"/>
                <a:gd name="connsiteX12" fmla="*/ 1104855 w 1613843"/>
                <a:gd name="connsiteY12" fmla="*/ 218662 h 1223790"/>
                <a:gd name="connsiteX13" fmla="*/ 1129929 w 1613843"/>
                <a:gd name="connsiteY13" fmla="*/ 20486 h 122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13843" h="1223790">
                  <a:moveTo>
                    <a:pt x="1178921" y="68"/>
                  </a:moveTo>
                  <a:lnTo>
                    <a:pt x="1312942" y="406847"/>
                  </a:lnTo>
                  <a:lnTo>
                    <a:pt x="1613841" y="764625"/>
                  </a:lnTo>
                  <a:lnTo>
                    <a:pt x="1302609" y="758520"/>
                  </a:lnTo>
                  <a:lnTo>
                    <a:pt x="1226895" y="846182"/>
                  </a:lnTo>
                  <a:lnTo>
                    <a:pt x="1194046" y="1010018"/>
                  </a:lnTo>
                  <a:lnTo>
                    <a:pt x="1202565" y="1223858"/>
                  </a:lnTo>
                  <a:lnTo>
                    <a:pt x="908437" y="972209"/>
                  </a:lnTo>
                  <a:lnTo>
                    <a:pt x="591685" y="834138"/>
                  </a:lnTo>
                  <a:lnTo>
                    <a:pt x="-3" y="794537"/>
                  </a:lnTo>
                  <a:lnTo>
                    <a:pt x="647325" y="602588"/>
                  </a:lnTo>
                  <a:lnTo>
                    <a:pt x="885010" y="459243"/>
                  </a:lnTo>
                  <a:lnTo>
                    <a:pt x="1104855" y="218662"/>
                  </a:lnTo>
                  <a:lnTo>
                    <a:pt x="1129929" y="20486"/>
                  </a:lnTo>
                  <a:close/>
                </a:path>
              </a:pathLst>
            </a:custGeom>
            <a:solidFill>
              <a:srgbClr val="00000D"/>
            </a:solidFill>
            <a:ln w="7226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he-IL"/>
            </a:p>
          </p:txBody>
        </p:sp>
        <p:grpSp>
          <p:nvGrpSpPr>
            <p:cNvPr id="9" name="Graphic 5">
              <a:extLst>
                <a:ext uri="{FF2B5EF4-FFF2-40B4-BE49-F238E27FC236}">
                  <a16:creationId xmlns:a16="http://schemas.microsoft.com/office/drawing/2014/main" id="{94DE944A-95ED-0B4F-A835-B6D42503A79C}"/>
                </a:ext>
              </a:extLst>
            </p:cNvPr>
            <p:cNvGrpSpPr/>
            <p:nvPr/>
          </p:nvGrpSpPr>
          <p:grpSpPr>
            <a:xfrm>
              <a:off x="5787887" y="3775015"/>
              <a:ext cx="1351084" cy="436573"/>
              <a:chOff x="5787887" y="3775015"/>
              <a:chExt cx="1351084" cy="436573"/>
            </a:xfrm>
          </p:grpSpPr>
          <p:sp>
            <p:nvSpPr>
              <p:cNvPr id="10" name="Graphic 5">
                <a:extLst>
                  <a:ext uri="{FF2B5EF4-FFF2-40B4-BE49-F238E27FC236}">
                    <a16:creationId xmlns:a16="http://schemas.microsoft.com/office/drawing/2014/main" id="{7B78F616-A6AF-E84E-91B3-66C04037D616}"/>
                  </a:ext>
                </a:extLst>
              </p:cNvPr>
              <p:cNvSpPr/>
              <p:nvPr/>
            </p:nvSpPr>
            <p:spPr>
              <a:xfrm>
                <a:off x="5787887" y="3775015"/>
                <a:ext cx="1351084" cy="436573"/>
              </a:xfrm>
              <a:custGeom>
                <a:avLst/>
                <a:gdLst>
                  <a:gd name="connsiteX0" fmla="*/ 0 w 1351084"/>
                  <a:gd name="connsiteY0" fmla="*/ 65 h 436573"/>
                  <a:gd name="connsiteX1" fmla="*/ 1351084 w 1351084"/>
                  <a:gd name="connsiteY1" fmla="*/ 65 h 436573"/>
                  <a:gd name="connsiteX2" fmla="*/ 1351084 w 1351084"/>
                  <a:gd name="connsiteY2" fmla="*/ 436638 h 436573"/>
                  <a:gd name="connsiteX3" fmla="*/ 0 w 1351084"/>
                  <a:gd name="connsiteY3" fmla="*/ 436638 h 43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1084" h="436573">
                    <a:moveTo>
                      <a:pt x="0" y="65"/>
                    </a:moveTo>
                    <a:lnTo>
                      <a:pt x="1351084" y="65"/>
                    </a:lnTo>
                    <a:lnTo>
                      <a:pt x="1351084" y="436638"/>
                    </a:lnTo>
                    <a:lnTo>
                      <a:pt x="0" y="436638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11" name="Graphic 5">
                <a:extLst>
                  <a:ext uri="{FF2B5EF4-FFF2-40B4-BE49-F238E27FC236}">
                    <a16:creationId xmlns:a16="http://schemas.microsoft.com/office/drawing/2014/main" id="{01A7B67A-C88C-B445-AB53-4495DD033871}"/>
                  </a:ext>
                </a:extLst>
              </p:cNvPr>
              <p:cNvSpPr txBox="1"/>
              <p:nvPr/>
            </p:nvSpPr>
            <p:spPr>
              <a:xfrm>
                <a:off x="5740360" y="3757682"/>
                <a:ext cx="1302912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ידוע/מובן</a:t>
                </a:r>
              </a:p>
            </p:txBody>
          </p:sp>
        </p:grpSp>
        <p:grpSp>
          <p:nvGrpSpPr>
            <p:cNvPr id="12" name="Graphic 5">
              <a:extLst>
                <a:ext uri="{FF2B5EF4-FFF2-40B4-BE49-F238E27FC236}">
                  <a16:creationId xmlns:a16="http://schemas.microsoft.com/office/drawing/2014/main" id="{36F9EF2B-4E0C-FA4F-AB78-6F5C077B06C1}"/>
                </a:ext>
              </a:extLst>
            </p:cNvPr>
            <p:cNvGrpSpPr/>
            <p:nvPr/>
          </p:nvGrpSpPr>
          <p:grpSpPr>
            <a:xfrm>
              <a:off x="5499548" y="1101824"/>
              <a:ext cx="1779471" cy="444810"/>
              <a:chOff x="5499548" y="1101824"/>
              <a:chExt cx="1779471" cy="444810"/>
            </a:xfrm>
          </p:grpSpPr>
          <p:sp>
            <p:nvSpPr>
              <p:cNvPr id="13" name="Graphic 5">
                <a:extLst>
                  <a:ext uri="{FF2B5EF4-FFF2-40B4-BE49-F238E27FC236}">
                    <a16:creationId xmlns:a16="http://schemas.microsoft.com/office/drawing/2014/main" id="{A21F08C8-2D51-E64C-A1AE-64DD3188A78C}"/>
                  </a:ext>
                </a:extLst>
              </p:cNvPr>
              <p:cNvSpPr/>
              <p:nvPr/>
            </p:nvSpPr>
            <p:spPr>
              <a:xfrm>
                <a:off x="5499548" y="1101824"/>
                <a:ext cx="1779471" cy="444810"/>
              </a:xfrm>
              <a:custGeom>
                <a:avLst/>
                <a:gdLst>
                  <a:gd name="connsiteX0" fmla="*/ 0 w 1779471"/>
                  <a:gd name="connsiteY0" fmla="*/ 53 h 444810"/>
                  <a:gd name="connsiteX1" fmla="*/ 1779471 w 1779471"/>
                  <a:gd name="connsiteY1" fmla="*/ 53 h 444810"/>
                  <a:gd name="connsiteX2" fmla="*/ 1779471 w 1779471"/>
                  <a:gd name="connsiteY2" fmla="*/ 444863 h 444810"/>
                  <a:gd name="connsiteX3" fmla="*/ 0 w 1779471"/>
                  <a:gd name="connsiteY3" fmla="*/ 444863 h 444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9471" h="444810">
                    <a:moveTo>
                      <a:pt x="0" y="53"/>
                    </a:moveTo>
                    <a:lnTo>
                      <a:pt x="1779471" y="53"/>
                    </a:lnTo>
                    <a:lnTo>
                      <a:pt x="1779471" y="444863"/>
                    </a:lnTo>
                    <a:lnTo>
                      <a:pt x="0" y="444863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14" name="Graphic 5">
                <a:extLst>
                  <a:ext uri="{FF2B5EF4-FFF2-40B4-BE49-F238E27FC236}">
                    <a16:creationId xmlns:a16="http://schemas.microsoft.com/office/drawing/2014/main" id="{915BBAE6-5948-A94B-953A-1200B99BD4C5}"/>
                  </a:ext>
                </a:extLst>
              </p:cNvPr>
              <p:cNvSpPr txBox="1"/>
              <p:nvPr/>
            </p:nvSpPr>
            <p:spPr>
              <a:xfrm>
                <a:off x="5484038" y="1090017"/>
                <a:ext cx="1599178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ניתן לידיעה</a:t>
                </a:r>
              </a:p>
            </p:txBody>
          </p:sp>
        </p:grpSp>
        <p:sp>
          <p:nvSpPr>
            <p:cNvPr id="15" name="Graphic 5">
              <a:extLst>
                <a:ext uri="{FF2B5EF4-FFF2-40B4-BE49-F238E27FC236}">
                  <a16:creationId xmlns:a16="http://schemas.microsoft.com/office/drawing/2014/main" id="{BAD37FE2-ECA8-F747-AAA6-96A30E2468D4}"/>
                </a:ext>
              </a:extLst>
            </p:cNvPr>
            <p:cNvSpPr/>
            <p:nvPr/>
          </p:nvSpPr>
          <p:spPr>
            <a:xfrm>
              <a:off x="6850624" y="105117"/>
              <a:ext cx="1779471" cy="444810"/>
            </a:xfrm>
            <a:custGeom>
              <a:avLst/>
              <a:gdLst>
                <a:gd name="connsiteX0" fmla="*/ 0 w 1779471"/>
                <a:gd name="connsiteY0" fmla="*/ 65 h 444810"/>
                <a:gd name="connsiteX1" fmla="*/ 1779471 w 1779471"/>
                <a:gd name="connsiteY1" fmla="*/ 65 h 444810"/>
                <a:gd name="connsiteX2" fmla="*/ 1779471 w 1779471"/>
                <a:gd name="connsiteY2" fmla="*/ 444875 h 444810"/>
                <a:gd name="connsiteX3" fmla="*/ 0 w 1779471"/>
                <a:gd name="connsiteY3" fmla="*/ 444875 h 44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471" h="444810">
                  <a:moveTo>
                    <a:pt x="0" y="65"/>
                  </a:moveTo>
                  <a:lnTo>
                    <a:pt x="1779471" y="65"/>
                  </a:lnTo>
                  <a:lnTo>
                    <a:pt x="1779471" y="444875"/>
                  </a:lnTo>
                  <a:lnTo>
                    <a:pt x="0" y="444875"/>
                  </a:lnTo>
                  <a:close/>
                </a:path>
              </a:pathLst>
            </a:custGeom>
            <a:no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e-IL"/>
            </a:p>
          </p:txBody>
        </p:sp>
        <p:sp>
          <p:nvSpPr>
            <p:cNvPr id="16" name="Graphic 5">
              <a:extLst>
                <a:ext uri="{FF2B5EF4-FFF2-40B4-BE49-F238E27FC236}">
                  <a16:creationId xmlns:a16="http://schemas.microsoft.com/office/drawing/2014/main" id="{0DE20398-ACC2-004C-AFB5-A95518043E90}"/>
                </a:ext>
              </a:extLst>
            </p:cNvPr>
            <p:cNvSpPr txBox="1"/>
            <p:nvPr/>
          </p:nvSpPr>
          <p:spPr>
            <a:xfrm>
              <a:off x="4624807" y="3301860"/>
              <a:ext cx="638119" cy="264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he-IL" sz="1309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אי-סדר</a:t>
              </a:r>
            </a:p>
          </p:txBody>
        </p:sp>
        <p:grpSp>
          <p:nvGrpSpPr>
            <p:cNvPr id="17" name="Graphic 5">
              <a:extLst>
                <a:ext uri="{FF2B5EF4-FFF2-40B4-BE49-F238E27FC236}">
                  <a16:creationId xmlns:a16="http://schemas.microsoft.com/office/drawing/2014/main" id="{C18EE432-FB8B-C446-A7BD-6A126012B2C8}"/>
                </a:ext>
              </a:extLst>
            </p:cNvPr>
            <p:cNvGrpSpPr/>
            <p:nvPr/>
          </p:nvGrpSpPr>
          <p:grpSpPr>
            <a:xfrm>
              <a:off x="3236309" y="1190003"/>
              <a:ext cx="774397" cy="416392"/>
              <a:chOff x="3236309" y="1190003"/>
              <a:chExt cx="774397" cy="416392"/>
            </a:xfrm>
          </p:grpSpPr>
          <p:sp>
            <p:nvSpPr>
              <p:cNvPr id="18" name="Graphic 5">
                <a:extLst>
                  <a:ext uri="{FF2B5EF4-FFF2-40B4-BE49-F238E27FC236}">
                    <a16:creationId xmlns:a16="http://schemas.microsoft.com/office/drawing/2014/main" id="{A5A1142B-FFBF-C044-B21C-2B45C2FCE467}"/>
                  </a:ext>
                </a:extLst>
              </p:cNvPr>
              <p:cNvSpPr txBox="1"/>
              <p:nvPr/>
            </p:nvSpPr>
            <p:spPr>
              <a:xfrm>
                <a:off x="3188846" y="1144283"/>
                <a:ext cx="789865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סבוך</a:t>
                </a:r>
              </a:p>
            </p:txBody>
          </p:sp>
          <p:sp>
            <p:nvSpPr>
              <p:cNvPr id="19" name="Graphic 5">
                <a:extLst>
                  <a:ext uri="{FF2B5EF4-FFF2-40B4-BE49-F238E27FC236}">
                    <a16:creationId xmlns:a16="http://schemas.microsoft.com/office/drawing/2014/main" id="{E2EEBA1B-8BA7-D04C-863F-EE8595779D15}"/>
                  </a:ext>
                </a:extLst>
              </p:cNvPr>
              <p:cNvSpPr/>
              <p:nvPr/>
            </p:nvSpPr>
            <p:spPr>
              <a:xfrm>
                <a:off x="3236309" y="1227483"/>
                <a:ext cx="774397" cy="378912"/>
              </a:xfrm>
              <a:custGeom>
                <a:avLst/>
                <a:gdLst>
                  <a:gd name="connsiteX0" fmla="*/ 0 w 774397"/>
                  <a:gd name="connsiteY0" fmla="*/ 65 h 378912"/>
                  <a:gd name="connsiteX1" fmla="*/ 774398 w 774397"/>
                  <a:gd name="connsiteY1" fmla="*/ 65 h 378912"/>
                  <a:gd name="connsiteX2" fmla="*/ 774398 w 774397"/>
                  <a:gd name="connsiteY2" fmla="*/ 378978 h 378912"/>
                  <a:gd name="connsiteX3" fmla="*/ 0 w 774397"/>
                  <a:gd name="connsiteY3" fmla="*/ 378978 h 378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4397" h="378912">
                    <a:moveTo>
                      <a:pt x="0" y="65"/>
                    </a:moveTo>
                    <a:lnTo>
                      <a:pt x="774398" y="65"/>
                    </a:lnTo>
                    <a:lnTo>
                      <a:pt x="774398" y="378978"/>
                    </a:lnTo>
                    <a:lnTo>
                      <a:pt x="0" y="378978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20" name="Graphic 5">
              <a:extLst>
                <a:ext uri="{FF2B5EF4-FFF2-40B4-BE49-F238E27FC236}">
                  <a16:creationId xmlns:a16="http://schemas.microsoft.com/office/drawing/2014/main" id="{3B50CEE3-CBD4-D941-8D5B-3085BE322851}"/>
                </a:ext>
              </a:extLst>
            </p:cNvPr>
            <p:cNvGrpSpPr/>
            <p:nvPr/>
          </p:nvGrpSpPr>
          <p:grpSpPr>
            <a:xfrm>
              <a:off x="3240023" y="3866434"/>
              <a:ext cx="774397" cy="396310"/>
              <a:chOff x="3240023" y="3866434"/>
              <a:chExt cx="774397" cy="396310"/>
            </a:xfrm>
          </p:grpSpPr>
          <p:sp>
            <p:nvSpPr>
              <p:cNvPr id="21" name="Graphic 5">
                <a:extLst>
                  <a:ext uri="{FF2B5EF4-FFF2-40B4-BE49-F238E27FC236}">
                    <a16:creationId xmlns:a16="http://schemas.microsoft.com/office/drawing/2014/main" id="{B68D2CC8-E381-D245-885F-AE4BAF19A195}"/>
                  </a:ext>
                </a:extLst>
              </p:cNvPr>
              <p:cNvSpPr txBox="1"/>
              <p:nvPr/>
            </p:nvSpPr>
            <p:spPr>
              <a:xfrm>
                <a:off x="3188846" y="3820714"/>
                <a:ext cx="782639" cy="44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2560" spc="0" baseline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כאוס</a:t>
                </a:r>
              </a:p>
            </p:txBody>
          </p:sp>
          <p:sp>
            <p:nvSpPr>
              <p:cNvPr id="22" name="Graphic 5">
                <a:extLst>
                  <a:ext uri="{FF2B5EF4-FFF2-40B4-BE49-F238E27FC236}">
                    <a16:creationId xmlns:a16="http://schemas.microsoft.com/office/drawing/2014/main" id="{F7F98D46-B1BD-1E47-8F0E-E33ABB4BE533}"/>
                  </a:ext>
                </a:extLst>
              </p:cNvPr>
              <p:cNvSpPr/>
              <p:nvPr/>
            </p:nvSpPr>
            <p:spPr>
              <a:xfrm>
                <a:off x="3240023" y="3883832"/>
                <a:ext cx="774397" cy="378912"/>
              </a:xfrm>
              <a:custGeom>
                <a:avLst/>
                <a:gdLst>
                  <a:gd name="connsiteX0" fmla="*/ 0 w 774397"/>
                  <a:gd name="connsiteY0" fmla="*/ 65 h 378912"/>
                  <a:gd name="connsiteX1" fmla="*/ 774398 w 774397"/>
                  <a:gd name="connsiteY1" fmla="*/ 65 h 378912"/>
                  <a:gd name="connsiteX2" fmla="*/ 774398 w 774397"/>
                  <a:gd name="connsiteY2" fmla="*/ 378978 h 378912"/>
                  <a:gd name="connsiteX3" fmla="*/ 0 w 774397"/>
                  <a:gd name="connsiteY3" fmla="*/ 378978 h 378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4397" h="378912">
                    <a:moveTo>
                      <a:pt x="0" y="65"/>
                    </a:moveTo>
                    <a:lnTo>
                      <a:pt x="774398" y="65"/>
                    </a:lnTo>
                    <a:lnTo>
                      <a:pt x="774398" y="378978"/>
                    </a:lnTo>
                    <a:lnTo>
                      <a:pt x="0" y="378978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23" name="Graphic 5">
              <a:extLst>
                <a:ext uri="{FF2B5EF4-FFF2-40B4-BE49-F238E27FC236}">
                  <a16:creationId xmlns:a16="http://schemas.microsoft.com/office/drawing/2014/main" id="{328625D5-80EB-2E45-BE38-7AE3ACF8E97D}"/>
                </a:ext>
              </a:extLst>
            </p:cNvPr>
            <p:cNvGrpSpPr/>
            <p:nvPr/>
          </p:nvGrpSpPr>
          <p:grpSpPr>
            <a:xfrm>
              <a:off x="2248346" y="955883"/>
              <a:ext cx="5401121" cy="5205661"/>
              <a:chOff x="2248346" y="955883"/>
              <a:chExt cx="5401121" cy="5205661"/>
            </a:xfrm>
            <a:noFill/>
          </p:grpSpPr>
          <p:sp>
            <p:nvSpPr>
              <p:cNvPr id="24" name="Graphic 5">
                <a:extLst>
                  <a:ext uri="{FF2B5EF4-FFF2-40B4-BE49-F238E27FC236}">
                    <a16:creationId xmlns:a16="http://schemas.microsoft.com/office/drawing/2014/main" id="{269338E6-80BA-6E49-8852-45E37CBA386F}"/>
                  </a:ext>
                </a:extLst>
              </p:cNvPr>
              <p:cNvSpPr/>
              <p:nvPr/>
            </p:nvSpPr>
            <p:spPr>
              <a:xfrm>
                <a:off x="4782539" y="955883"/>
                <a:ext cx="2866928" cy="2733609"/>
              </a:xfrm>
              <a:custGeom>
                <a:avLst/>
                <a:gdLst>
                  <a:gd name="connsiteX0" fmla="*/ 2 w 2866928"/>
                  <a:gd name="connsiteY0" fmla="*/ 71 h 2733609"/>
                  <a:gd name="connsiteX1" fmla="*/ 348599 w 2866928"/>
                  <a:gd name="connsiteY1" fmla="*/ 2085114 h 2733609"/>
                  <a:gd name="connsiteX2" fmla="*/ 711519 w 2866928"/>
                  <a:gd name="connsiteY2" fmla="*/ 2604518 h 2733609"/>
                  <a:gd name="connsiteX3" fmla="*/ 1399009 w 2866928"/>
                  <a:gd name="connsiteY3" fmla="*/ 2733680 h 2733609"/>
                  <a:gd name="connsiteX4" fmla="*/ 2866931 w 2866928"/>
                  <a:gd name="connsiteY4" fmla="*/ 2603037 h 2733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6928" h="2733609">
                    <a:moveTo>
                      <a:pt x="2" y="71"/>
                    </a:moveTo>
                    <a:cubicBezTo>
                      <a:pt x="108949" y="838268"/>
                      <a:pt x="225613" y="1688696"/>
                      <a:pt x="348599" y="2085114"/>
                    </a:cubicBezTo>
                    <a:cubicBezTo>
                      <a:pt x="480178" y="2441686"/>
                      <a:pt x="561449" y="2507044"/>
                      <a:pt x="711519" y="2604518"/>
                    </a:cubicBezTo>
                    <a:cubicBezTo>
                      <a:pt x="836355" y="2690793"/>
                      <a:pt x="959891" y="2714787"/>
                      <a:pt x="1399009" y="2733680"/>
                    </a:cubicBezTo>
                    <a:cubicBezTo>
                      <a:pt x="1738249" y="2730928"/>
                      <a:pt x="2236750" y="2702974"/>
                      <a:pt x="2866931" y="2603037"/>
                    </a:cubicBezTo>
                  </a:path>
                </a:pathLst>
              </a:custGeom>
              <a:noFill/>
              <a:ln w="72255" cap="rnd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25" name="Graphic 5">
                <a:extLst>
                  <a:ext uri="{FF2B5EF4-FFF2-40B4-BE49-F238E27FC236}">
                    <a16:creationId xmlns:a16="http://schemas.microsoft.com/office/drawing/2014/main" id="{03ECEB49-D767-C345-BF1D-E92B8FF4AEC1}"/>
                  </a:ext>
                </a:extLst>
              </p:cNvPr>
              <p:cNvSpPr/>
              <p:nvPr/>
            </p:nvSpPr>
            <p:spPr>
              <a:xfrm>
                <a:off x="2248346" y="980325"/>
                <a:ext cx="2776125" cy="2650065"/>
              </a:xfrm>
              <a:custGeom>
                <a:avLst/>
                <a:gdLst>
                  <a:gd name="connsiteX0" fmla="*/ 2520870 w 2776125"/>
                  <a:gd name="connsiteY0" fmla="*/ 71 h 2650065"/>
                  <a:gd name="connsiteX1" fmla="*/ 2755412 w 2776125"/>
                  <a:gd name="connsiteY1" fmla="*/ 2049559 h 2650065"/>
                  <a:gd name="connsiteX2" fmla="*/ 2237234 w 2776125"/>
                  <a:gd name="connsiteY2" fmla="*/ 2464286 h 2650065"/>
                  <a:gd name="connsiteX3" fmla="*/ 1148844 w 2776125"/>
                  <a:gd name="connsiteY3" fmla="*/ 2650137 h 2650065"/>
                  <a:gd name="connsiteX4" fmla="*/ 2 w 2776125"/>
                  <a:gd name="connsiteY4" fmla="*/ 2430559 h 265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125" h="2650065">
                    <a:moveTo>
                      <a:pt x="2520870" y="71"/>
                    </a:moveTo>
                    <a:cubicBezTo>
                      <a:pt x="2662355" y="911299"/>
                      <a:pt x="2836640" y="1862676"/>
                      <a:pt x="2755412" y="2049559"/>
                    </a:cubicBezTo>
                    <a:cubicBezTo>
                      <a:pt x="2691346" y="2190911"/>
                      <a:pt x="2445647" y="2395749"/>
                      <a:pt x="2237234" y="2464286"/>
                    </a:cubicBezTo>
                    <a:cubicBezTo>
                      <a:pt x="2022282" y="2522838"/>
                      <a:pt x="1672673" y="2623462"/>
                      <a:pt x="1148844" y="2650137"/>
                    </a:cubicBezTo>
                    <a:cubicBezTo>
                      <a:pt x="534640" y="2626857"/>
                      <a:pt x="613874" y="2530511"/>
                      <a:pt x="2" y="2430559"/>
                    </a:cubicBezTo>
                  </a:path>
                </a:pathLst>
              </a:custGeom>
              <a:noFill/>
              <a:ln w="71321" cap="rnd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26" name="Graphic 5">
                <a:extLst>
                  <a:ext uri="{FF2B5EF4-FFF2-40B4-BE49-F238E27FC236}">
                    <a16:creationId xmlns:a16="http://schemas.microsoft.com/office/drawing/2014/main" id="{C5252C38-FD02-0E47-B9D3-C7BE08AF3B21}"/>
                  </a:ext>
                </a:extLst>
              </p:cNvPr>
              <p:cNvSpPr/>
              <p:nvPr/>
            </p:nvSpPr>
            <p:spPr>
              <a:xfrm>
                <a:off x="2248346" y="3410813"/>
                <a:ext cx="2850194" cy="1817012"/>
              </a:xfrm>
              <a:custGeom>
                <a:avLst/>
                <a:gdLst>
                  <a:gd name="connsiteX0" fmla="*/ 2635207 w 2850194"/>
                  <a:gd name="connsiteY0" fmla="*/ 1817084 h 1817012"/>
                  <a:gd name="connsiteX1" fmla="*/ 2837796 w 2850194"/>
                  <a:gd name="connsiteY1" fmla="*/ 665197 h 1817012"/>
                  <a:gd name="connsiteX2" fmla="*/ 2253709 w 2850194"/>
                  <a:gd name="connsiteY2" fmla="*/ 247963 h 1817012"/>
                  <a:gd name="connsiteX3" fmla="*/ 1148844 w 2850194"/>
                  <a:gd name="connsiteY3" fmla="*/ 219648 h 1817012"/>
                  <a:gd name="connsiteX4" fmla="*/ 2 w 2850194"/>
                  <a:gd name="connsiteY4" fmla="*/ 71 h 1817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0194" h="1817012">
                    <a:moveTo>
                      <a:pt x="2635207" y="1817084"/>
                    </a:moveTo>
                    <a:cubicBezTo>
                      <a:pt x="2886839" y="1087821"/>
                      <a:pt x="2857291" y="885800"/>
                      <a:pt x="2837796" y="665197"/>
                    </a:cubicBezTo>
                    <a:cubicBezTo>
                      <a:pt x="2842774" y="558158"/>
                      <a:pt x="2565360" y="347359"/>
                      <a:pt x="2253709" y="247963"/>
                    </a:cubicBezTo>
                    <a:cubicBezTo>
                      <a:pt x="2069605" y="200502"/>
                      <a:pt x="1672673" y="192973"/>
                      <a:pt x="1148844" y="219648"/>
                    </a:cubicBezTo>
                    <a:cubicBezTo>
                      <a:pt x="534640" y="196369"/>
                      <a:pt x="613874" y="100023"/>
                      <a:pt x="2" y="71"/>
                    </a:cubicBezTo>
                  </a:path>
                </a:pathLst>
              </a:custGeom>
              <a:noFill/>
              <a:ln w="71321" cap="flat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  <p:sp>
            <p:nvSpPr>
              <p:cNvPr id="27" name="Graphic 5">
                <a:extLst>
                  <a:ext uri="{FF2B5EF4-FFF2-40B4-BE49-F238E27FC236}">
                    <a16:creationId xmlns:a16="http://schemas.microsoft.com/office/drawing/2014/main" id="{4AEDFE11-8C0F-A340-BF1C-6BC308C57D10}"/>
                  </a:ext>
                </a:extLst>
              </p:cNvPr>
              <p:cNvSpPr/>
              <p:nvPr/>
            </p:nvSpPr>
            <p:spPr>
              <a:xfrm>
                <a:off x="4439679" y="3552520"/>
                <a:ext cx="3155326" cy="2609024"/>
              </a:xfrm>
              <a:custGeom>
                <a:avLst/>
                <a:gdLst>
                  <a:gd name="connsiteX0" fmla="*/ 2 w 3155326"/>
                  <a:gd name="connsiteY0" fmla="*/ 2609096 h 2609024"/>
                  <a:gd name="connsiteX1" fmla="*/ 664521 w 3155326"/>
                  <a:gd name="connsiteY1" fmla="*/ 583329 h 2609024"/>
                  <a:gd name="connsiteX2" fmla="*/ 843134 w 3155326"/>
                  <a:gd name="connsiteY2" fmla="*/ 84 h 2609024"/>
                  <a:gd name="connsiteX3" fmla="*/ 1897843 w 3155326"/>
                  <a:gd name="connsiteY3" fmla="*/ 163660 h 2609024"/>
                  <a:gd name="connsiteX4" fmla="*/ 3155328 w 3155326"/>
                  <a:gd name="connsiteY4" fmla="*/ 23111 h 2609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55326" h="2609024">
                    <a:moveTo>
                      <a:pt x="2" y="2609096"/>
                    </a:moveTo>
                    <a:cubicBezTo>
                      <a:pt x="336330" y="1901826"/>
                      <a:pt x="699871" y="1313148"/>
                      <a:pt x="664521" y="583329"/>
                    </a:cubicBezTo>
                    <a:cubicBezTo>
                      <a:pt x="651066" y="374553"/>
                      <a:pt x="588221" y="26716"/>
                      <a:pt x="843134" y="84"/>
                    </a:cubicBezTo>
                    <a:cubicBezTo>
                      <a:pt x="1193703" y="-1772"/>
                      <a:pt x="1176968" y="190089"/>
                      <a:pt x="1897843" y="163660"/>
                    </a:cubicBezTo>
                    <a:cubicBezTo>
                      <a:pt x="2318476" y="136031"/>
                      <a:pt x="2736342" y="69958"/>
                      <a:pt x="3155328" y="23111"/>
                    </a:cubicBezTo>
                  </a:path>
                </a:pathLst>
              </a:custGeom>
              <a:noFill/>
              <a:ln w="71321" cap="rnd">
                <a:solidFill>
                  <a:srgbClr val="474747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28" name="Graphic 5">
              <a:extLst>
                <a:ext uri="{FF2B5EF4-FFF2-40B4-BE49-F238E27FC236}">
                  <a16:creationId xmlns:a16="http://schemas.microsoft.com/office/drawing/2014/main" id="{E837CB50-BDA1-BA47-B503-19A447419A0B}"/>
                </a:ext>
              </a:extLst>
            </p:cNvPr>
            <p:cNvGrpSpPr/>
            <p:nvPr/>
          </p:nvGrpSpPr>
          <p:grpSpPr>
            <a:xfrm>
              <a:off x="1952108" y="2722957"/>
              <a:ext cx="314569" cy="1374606"/>
              <a:chOff x="1952108" y="2722957"/>
              <a:chExt cx="314569" cy="1374606"/>
            </a:xfrm>
          </p:grpSpPr>
          <p:sp>
            <p:nvSpPr>
              <p:cNvPr id="29" name="Graphic 5">
                <a:extLst>
                  <a:ext uri="{FF2B5EF4-FFF2-40B4-BE49-F238E27FC236}">
                    <a16:creationId xmlns:a16="http://schemas.microsoft.com/office/drawing/2014/main" id="{AA1BCA24-C633-BC42-8DA0-F403D6AFF469}"/>
                  </a:ext>
                </a:extLst>
              </p:cNvPr>
              <p:cNvSpPr txBox="1"/>
              <p:nvPr/>
            </p:nvSpPr>
            <p:spPr>
              <a:xfrm rot="-5365578">
                <a:off x="1482493" y="3281533"/>
                <a:ext cx="1208974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בלתי מאורגן</a:t>
                </a:r>
              </a:p>
            </p:txBody>
          </p:sp>
          <p:sp>
            <p:nvSpPr>
              <p:cNvPr id="30" name="Graphic 5">
                <a:extLst>
                  <a:ext uri="{FF2B5EF4-FFF2-40B4-BE49-F238E27FC236}">
                    <a16:creationId xmlns:a16="http://schemas.microsoft.com/office/drawing/2014/main" id="{1BE9EA65-6B92-B245-A35E-61D0180DD77C}"/>
                  </a:ext>
                </a:extLst>
              </p:cNvPr>
              <p:cNvSpPr/>
              <p:nvPr/>
            </p:nvSpPr>
            <p:spPr>
              <a:xfrm>
                <a:off x="1952108" y="2722957"/>
                <a:ext cx="314569" cy="1374606"/>
              </a:xfrm>
              <a:custGeom>
                <a:avLst/>
                <a:gdLst>
                  <a:gd name="connsiteX0" fmla="*/ 0 w 314569"/>
                  <a:gd name="connsiteY0" fmla="*/ 65 h 1374606"/>
                  <a:gd name="connsiteX1" fmla="*/ 314569 w 314569"/>
                  <a:gd name="connsiteY1" fmla="*/ 65 h 1374606"/>
                  <a:gd name="connsiteX2" fmla="*/ 314569 w 314569"/>
                  <a:gd name="connsiteY2" fmla="*/ 1374672 h 1374606"/>
                  <a:gd name="connsiteX3" fmla="*/ 0 w 314569"/>
                  <a:gd name="connsiteY3" fmla="*/ 1374672 h 1374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4569" h="1374606">
                    <a:moveTo>
                      <a:pt x="0" y="65"/>
                    </a:moveTo>
                    <a:lnTo>
                      <a:pt x="314569" y="65"/>
                    </a:lnTo>
                    <a:lnTo>
                      <a:pt x="314569" y="1374672"/>
                    </a:lnTo>
                    <a:lnTo>
                      <a:pt x="0" y="1374672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31" name="Graphic 5">
              <a:extLst>
                <a:ext uri="{FF2B5EF4-FFF2-40B4-BE49-F238E27FC236}">
                  <a16:creationId xmlns:a16="http://schemas.microsoft.com/office/drawing/2014/main" id="{EA53BD52-3E6B-454C-A5C7-BFE315129B20}"/>
                </a:ext>
              </a:extLst>
            </p:cNvPr>
            <p:cNvGrpSpPr/>
            <p:nvPr/>
          </p:nvGrpSpPr>
          <p:grpSpPr>
            <a:xfrm>
              <a:off x="4305557" y="579504"/>
              <a:ext cx="863313" cy="435349"/>
              <a:chOff x="4305557" y="579504"/>
              <a:chExt cx="863313" cy="435349"/>
            </a:xfrm>
          </p:grpSpPr>
          <p:sp>
            <p:nvSpPr>
              <p:cNvPr id="32" name="Graphic 5">
                <a:extLst>
                  <a:ext uri="{FF2B5EF4-FFF2-40B4-BE49-F238E27FC236}">
                    <a16:creationId xmlns:a16="http://schemas.microsoft.com/office/drawing/2014/main" id="{D54A918A-DA9A-5D4E-B8BE-667B22C98462}"/>
                  </a:ext>
                </a:extLst>
              </p:cNvPr>
              <p:cNvSpPr txBox="1"/>
              <p:nvPr/>
            </p:nvSpPr>
            <p:spPr>
              <a:xfrm rot="45266">
                <a:off x="4351597" y="579523"/>
                <a:ext cx="710378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למידה</a:t>
                </a:r>
              </a:p>
            </p:txBody>
          </p:sp>
          <p:sp>
            <p:nvSpPr>
              <p:cNvPr id="33" name="Graphic 5">
                <a:extLst>
                  <a:ext uri="{FF2B5EF4-FFF2-40B4-BE49-F238E27FC236}">
                    <a16:creationId xmlns:a16="http://schemas.microsoft.com/office/drawing/2014/main" id="{1A93AB4C-6794-594F-8644-E658BA224819}"/>
                  </a:ext>
                </a:extLst>
              </p:cNvPr>
              <p:cNvSpPr/>
              <p:nvPr/>
            </p:nvSpPr>
            <p:spPr>
              <a:xfrm>
                <a:off x="4305557" y="579504"/>
                <a:ext cx="863313" cy="435349"/>
              </a:xfrm>
              <a:custGeom>
                <a:avLst/>
                <a:gdLst>
                  <a:gd name="connsiteX0" fmla="*/ 0 w 863313"/>
                  <a:gd name="connsiteY0" fmla="*/ 65 h 435349"/>
                  <a:gd name="connsiteX1" fmla="*/ 863314 w 863313"/>
                  <a:gd name="connsiteY1" fmla="*/ 65 h 435349"/>
                  <a:gd name="connsiteX2" fmla="*/ 863314 w 863313"/>
                  <a:gd name="connsiteY2" fmla="*/ 435414 h 435349"/>
                  <a:gd name="connsiteX3" fmla="*/ 0 w 863313"/>
                  <a:gd name="connsiteY3" fmla="*/ 435414 h 435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3313" h="435349">
                    <a:moveTo>
                      <a:pt x="0" y="65"/>
                    </a:moveTo>
                    <a:lnTo>
                      <a:pt x="863314" y="65"/>
                    </a:lnTo>
                    <a:lnTo>
                      <a:pt x="863314" y="435414"/>
                    </a:lnTo>
                    <a:lnTo>
                      <a:pt x="0" y="435414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34" name="Graphic 5">
              <a:extLst>
                <a:ext uri="{FF2B5EF4-FFF2-40B4-BE49-F238E27FC236}">
                  <a16:creationId xmlns:a16="http://schemas.microsoft.com/office/drawing/2014/main" id="{2EABAACF-9D9A-2147-BA1B-E85AC7EA981E}"/>
                </a:ext>
              </a:extLst>
            </p:cNvPr>
            <p:cNvGrpSpPr/>
            <p:nvPr/>
          </p:nvGrpSpPr>
          <p:grpSpPr>
            <a:xfrm>
              <a:off x="3990987" y="6162245"/>
              <a:ext cx="802680" cy="288456"/>
              <a:chOff x="3990987" y="6162245"/>
              <a:chExt cx="802680" cy="288456"/>
            </a:xfrm>
          </p:grpSpPr>
          <p:sp>
            <p:nvSpPr>
              <p:cNvPr id="35" name="Graphic 5">
                <a:extLst>
                  <a:ext uri="{FF2B5EF4-FFF2-40B4-BE49-F238E27FC236}">
                    <a16:creationId xmlns:a16="http://schemas.microsoft.com/office/drawing/2014/main" id="{5DAC87BD-9B4C-234E-8EA8-D6318D46395B}"/>
                  </a:ext>
                </a:extLst>
              </p:cNvPr>
              <p:cNvSpPr txBox="1"/>
              <p:nvPr/>
            </p:nvSpPr>
            <p:spPr>
              <a:xfrm rot="45266">
                <a:off x="4046782" y="6129484"/>
                <a:ext cx="703152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פעולה</a:t>
                </a:r>
              </a:p>
            </p:txBody>
          </p:sp>
          <p:sp>
            <p:nvSpPr>
              <p:cNvPr id="36" name="Graphic 5">
                <a:extLst>
                  <a:ext uri="{FF2B5EF4-FFF2-40B4-BE49-F238E27FC236}">
                    <a16:creationId xmlns:a16="http://schemas.microsoft.com/office/drawing/2014/main" id="{2A54F38C-1A5D-234F-A311-FEDB408290DA}"/>
                  </a:ext>
                </a:extLst>
              </p:cNvPr>
              <p:cNvSpPr/>
              <p:nvPr/>
            </p:nvSpPr>
            <p:spPr>
              <a:xfrm>
                <a:off x="3990987" y="6162245"/>
                <a:ext cx="802680" cy="288456"/>
              </a:xfrm>
              <a:custGeom>
                <a:avLst/>
                <a:gdLst>
                  <a:gd name="connsiteX0" fmla="*/ 0 w 802680"/>
                  <a:gd name="connsiteY0" fmla="*/ 65 h 288456"/>
                  <a:gd name="connsiteX1" fmla="*/ 802680 w 802680"/>
                  <a:gd name="connsiteY1" fmla="*/ 65 h 288456"/>
                  <a:gd name="connsiteX2" fmla="*/ 802680 w 802680"/>
                  <a:gd name="connsiteY2" fmla="*/ 288521 h 288456"/>
                  <a:gd name="connsiteX3" fmla="*/ 0 w 802680"/>
                  <a:gd name="connsiteY3" fmla="*/ 288521 h 288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2680" h="288456">
                    <a:moveTo>
                      <a:pt x="0" y="65"/>
                    </a:moveTo>
                    <a:lnTo>
                      <a:pt x="802680" y="65"/>
                    </a:lnTo>
                    <a:lnTo>
                      <a:pt x="802680" y="288521"/>
                    </a:lnTo>
                    <a:lnTo>
                      <a:pt x="0" y="288521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grpSp>
          <p:nvGrpSpPr>
            <p:cNvPr id="37" name="Graphic 5">
              <a:extLst>
                <a:ext uri="{FF2B5EF4-FFF2-40B4-BE49-F238E27FC236}">
                  <a16:creationId xmlns:a16="http://schemas.microsoft.com/office/drawing/2014/main" id="{BB065209-60E3-BD49-B705-877D15288245}"/>
                </a:ext>
              </a:extLst>
            </p:cNvPr>
            <p:cNvGrpSpPr/>
            <p:nvPr/>
          </p:nvGrpSpPr>
          <p:grpSpPr>
            <a:xfrm>
              <a:off x="7765821" y="3084081"/>
              <a:ext cx="431076" cy="990182"/>
              <a:chOff x="7765821" y="3084081"/>
              <a:chExt cx="431076" cy="990182"/>
            </a:xfrm>
          </p:grpSpPr>
          <p:sp>
            <p:nvSpPr>
              <p:cNvPr id="38" name="Graphic 5">
                <a:extLst>
                  <a:ext uri="{FF2B5EF4-FFF2-40B4-BE49-F238E27FC236}">
                    <a16:creationId xmlns:a16="http://schemas.microsoft.com/office/drawing/2014/main" id="{9C9F39D8-F42A-3445-9B71-0074EB3D3D8E}"/>
                  </a:ext>
                </a:extLst>
              </p:cNvPr>
              <p:cNvSpPr txBox="1"/>
              <p:nvPr/>
            </p:nvSpPr>
            <p:spPr>
              <a:xfrm rot="-5354734">
                <a:off x="7646068" y="3410059"/>
                <a:ext cx="739282" cy="329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he-IL" sz="1707" spc="0" baseline="0">
                    <a:solidFill>
                      <a:srgbClr val="474747"/>
                    </a:solidFill>
                    <a:latin typeface="Arial"/>
                    <a:cs typeface="Arial"/>
                    <a:sym typeface="Arial"/>
                    <a:rtl val="0"/>
                  </a:rPr>
                  <a:t>מאורגן</a:t>
                </a:r>
              </a:p>
            </p:txBody>
          </p:sp>
          <p:sp>
            <p:nvSpPr>
              <p:cNvPr id="39" name="Graphic 5">
                <a:extLst>
                  <a:ext uri="{FF2B5EF4-FFF2-40B4-BE49-F238E27FC236}">
                    <a16:creationId xmlns:a16="http://schemas.microsoft.com/office/drawing/2014/main" id="{1F798C00-D787-0240-AD29-4BB5EEC3A03D}"/>
                  </a:ext>
                </a:extLst>
              </p:cNvPr>
              <p:cNvSpPr/>
              <p:nvPr/>
            </p:nvSpPr>
            <p:spPr>
              <a:xfrm>
                <a:off x="7765821" y="3084081"/>
                <a:ext cx="431076" cy="990182"/>
              </a:xfrm>
              <a:custGeom>
                <a:avLst/>
                <a:gdLst>
                  <a:gd name="connsiteX0" fmla="*/ 0 w 431076"/>
                  <a:gd name="connsiteY0" fmla="*/ 65 h 990182"/>
                  <a:gd name="connsiteX1" fmla="*/ 431077 w 431076"/>
                  <a:gd name="connsiteY1" fmla="*/ 65 h 990182"/>
                  <a:gd name="connsiteX2" fmla="*/ 431077 w 431076"/>
                  <a:gd name="connsiteY2" fmla="*/ 990247 h 990182"/>
                  <a:gd name="connsiteX3" fmla="*/ 0 w 431076"/>
                  <a:gd name="connsiteY3" fmla="*/ 990247 h 99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076" h="990182">
                    <a:moveTo>
                      <a:pt x="0" y="65"/>
                    </a:moveTo>
                    <a:lnTo>
                      <a:pt x="431077" y="65"/>
                    </a:lnTo>
                    <a:lnTo>
                      <a:pt x="431077" y="990247"/>
                    </a:lnTo>
                    <a:lnTo>
                      <a:pt x="0" y="990247"/>
                    </a:lnTo>
                    <a:close/>
                  </a:path>
                </a:pathLst>
              </a:custGeom>
              <a:noFill/>
              <a:ln w="72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he-IL"/>
              </a:p>
            </p:txBody>
          </p:sp>
        </p:grpSp>
        <p:sp>
          <p:nvSpPr>
            <p:cNvPr id="40" name="Graphic 5">
              <a:extLst>
                <a:ext uri="{FF2B5EF4-FFF2-40B4-BE49-F238E27FC236}">
                  <a16:creationId xmlns:a16="http://schemas.microsoft.com/office/drawing/2014/main" id="{6FDA8633-7392-6643-B16E-5AAA75F8D297}"/>
                </a:ext>
              </a:extLst>
            </p:cNvPr>
            <p:cNvSpPr txBox="1"/>
            <p:nvPr/>
          </p:nvSpPr>
          <p:spPr>
            <a:xfrm>
              <a:off x="4637598" y="3468231"/>
              <a:ext cx="255140" cy="36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he-IL" sz="1991" spc="0" baseline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 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E2A4935-0CDA-FB49-A467-6DAE31EB59CE}"/>
              </a:ext>
            </a:extLst>
          </p:cNvPr>
          <p:cNvSpPr txBox="1"/>
          <p:nvPr/>
        </p:nvSpPr>
        <p:spPr>
          <a:xfrm>
            <a:off x="5824229" y="1543738"/>
            <a:ext cx="2990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ניתן לשלוט / לנהל את הסוגיה?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חסר לנו מידע כמותי ואנליזה לניתוח הסוגיה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מומחה יכול ממש לעזור לפתור את הנושא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ניתן לצפות ולהעריך את הסיכונים</a:t>
            </a:r>
          </a:p>
          <a:p>
            <a:endParaRPr lang="he-IL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61EE1-9F7B-2D4E-996A-65C904599FFE}"/>
              </a:ext>
            </a:extLst>
          </p:cNvPr>
          <p:cNvSpPr/>
          <p:nvPr/>
        </p:nvSpPr>
        <p:spPr>
          <a:xfrm>
            <a:off x="6075210" y="4466250"/>
            <a:ext cx="323845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/>
              <a:t>התמודדנו עם הנדבך הזה בעבר בהצלחה?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מישהו עם ניסיון יכול לעזור לפתור את הנושא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יש לנו מדריך, נוהל או </a:t>
            </a:r>
            <a:r>
              <a:rPr lang="he-IL"/>
              <a:t>שיטה שעובדים </a:t>
            </a:r>
            <a:endParaRPr lang="he-IL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2ED0A2-67E6-B447-988A-3A109451E6B6}"/>
              </a:ext>
            </a:extLst>
          </p:cNvPr>
          <p:cNvSpPr txBox="1"/>
          <p:nvPr/>
        </p:nvSpPr>
        <p:spPr>
          <a:xfrm>
            <a:off x="2309050" y="1422518"/>
            <a:ext cx="31329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יש פרספקטיבות שונות ומנוגדות שלא ניתן לכנס על בסיס עובדתי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יש לנו יכולת להשפיע על הסוגיה (אך לא לשלוט בה)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אנחנו לא יכולים לצפות מה יקרה</a:t>
            </a:r>
          </a:p>
          <a:p>
            <a:endParaRPr lang="he-IL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668BD0-1E7F-714A-A853-DDEB4B5AEDC4}"/>
              </a:ext>
            </a:extLst>
          </p:cNvPr>
          <p:cNvSpPr txBox="1"/>
          <p:nvPr/>
        </p:nvSpPr>
        <p:spPr>
          <a:xfrm>
            <a:off x="1994639" y="4290311"/>
            <a:ext cx="31329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הסוגיה משתנה מהר מהיכולת שלנו להבין אותה</a:t>
            </a:r>
          </a:p>
          <a:p>
            <a:pPr algn="r" rtl="1"/>
            <a:r>
              <a:rPr lang="he-IL" dirty="0"/>
              <a:t>אנחנו לא שולטים בסוגיה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ניסיון ומומחיות לא עוזרים, אבל אומץ ומנהיגות כן?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אנחנו לא בהכרח מבינים מה קורה כעת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21005037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Blue II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137</Words>
  <Application>Microsoft Macintosh PowerPoint</Application>
  <PresentationFormat>Widescreen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Assistant ExtraLight</vt:lpstr>
      <vt:lpstr>Calibri</vt:lpstr>
      <vt:lpstr>Arial</vt:lpstr>
      <vt:lpstr>10_Office Theme</vt:lpstr>
      <vt:lpstr>מסגרת קינפין</vt:lpstr>
      <vt:lpstr>מסגרת קינפין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מבוא לחשיבה מערכתית</dc:title>
  <dc:creator>נעמה כהן</dc:creator>
  <cp:lastModifiedBy>Yotam HaCohen</cp:lastModifiedBy>
  <cp:revision>4</cp:revision>
  <dcterms:created xsi:type="dcterms:W3CDTF">2021-02-21T09:49:16Z</dcterms:created>
  <dcterms:modified xsi:type="dcterms:W3CDTF">2021-05-24T08:22:18Z</dcterms:modified>
</cp:coreProperties>
</file>